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Anton"/>
      <p:regular r:id="rId42"/>
    </p:embeddedFont>
    <p:embeddedFont>
      <p:font typeface="Inconsolata"/>
      <p:regular r:id="rId43"/>
      <p:bold r:id="rId44"/>
    </p:embeddedFont>
    <p:embeddedFont>
      <p:font typeface="Fjalla One"/>
      <p:regular r:id="rId45"/>
    </p:embeddedFont>
    <p:embeddedFont>
      <p:font typeface="Fira Sans Extra Condensed Medium"/>
      <p:regular r:id="rId46"/>
      <p:bold r:id="rId47"/>
      <p:italic r:id="rId48"/>
      <p:boldItalic r:id="rId49"/>
    </p:embeddedFont>
    <p:embeddedFont>
      <p:font typeface="Barlow Semi Condensed"/>
      <p:regular r:id="rId50"/>
      <p:bold r:id="rId51"/>
      <p:italic r:id="rId52"/>
      <p:boldItalic r:id="rId53"/>
    </p:embeddedFont>
    <p:embeddedFont>
      <p:font typeface="Roboto Slab Regular"/>
      <p:regular r:id="rId54"/>
      <p:bold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BF40376-1E8B-474A-A58C-D60D22EB1E9D}">
  <a:tblStyle styleId="{9BF40376-1E8B-474A-A58C-D60D22EB1E9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Anton-regular.fntdata"/><Relationship Id="rId41" Type="http://schemas.openxmlformats.org/officeDocument/2006/relationships/slide" Target="slides/slide36.xml"/><Relationship Id="rId44" Type="http://schemas.openxmlformats.org/officeDocument/2006/relationships/font" Target="fonts/Inconsolata-bold.fntdata"/><Relationship Id="rId43" Type="http://schemas.openxmlformats.org/officeDocument/2006/relationships/font" Target="fonts/Inconsolata-regular.fntdata"/><Relationship Id="rId46" Type="http://schemas.openxmlformats.org/officeDocument/2006/relationships/font" Target="fonts/FiraSansExtraCondensedMedium-regular.fntdata"/><Relationship Id="rId45" Type="http://schemas.openxmlformats.org/officeDocument/2006/relationships/font" Target="fonts/FjallaOne-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FiraSansExtraCondensedMedium-italic.fntdata"/><Relationship Id="rId47" Type="http://schemas.openxmlformats.org/officeDocument/2006/relationships/font" Target="fonts/FiraSansExtraCondensedMedium-bold.fntdata"/><Relationship Id="rId49" Type="http://schemas.openxmlformats.org/officeDocument/2006/relationships/font" Target="fonts/FiraSansExtraCondensedMedium-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BarlowSemiCondensed-bold.fntdata"/><Relationship Id="rId50" Type="http://schemas.openxmlformats.org/officeDocument/2006/relationships/font" Target="fonts/BarlowSemiCondensed-regular.fntdata"/><Relationship Id="rId53" Type="http://schemas.openxmlformats.org/officeDocument/2006/relationships/font" Target="fonts/BarlowSemiCondensed-boldItalic.fntdata"/><Relationship Id="rId52" Type="http://schemas.openxmlformats.org/officeDocument/2006/relationships/font" Target="fonts/BarlowSemiCondensed-italic.fntdata"/><Relationship Id="rId11" Type="http://schemas.openxmlformats.org/officeDocument/2006/relationships/slide" Target="slides/slide6.xml"/><Relationship Id="rId55" Type="http://schemas.openxmlformats.org/officeDocument/2006/relationships/font" Target="fonts/RobotoSlabRegular-bold.fntdata"/><Relationship Id="rId10" Type="http://schemas.openxmlformats.org/officeDocument/2006/relationships/slide" Target="slides/slide5.xml"/><Relationship Id="rId54" Type="http://schemas.openxmlformats.org/officeDocument/2006/relationships/font" Target="fonts/RobotoSlabRegular-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Logistic_regression"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Google Shape;608;g7cfbb954c0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7cfbb954c0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 name="Shape 617"/>
        <p:cNvGrpSpPr/>
        <p:nvPr/>
      </p:nvGrpSpPr>
      <p:grpSpPr>
        <a:xfrm>
          <a:off x="0" y="0"/>
          <a:ext cx="0" cy="0"/>
          <a:chOff x="0" y="0"/>
          <a:chExt cx="0" cy="0"/>
        </a:xfrm>
      </p:grpSpPr>
      <p:sp>
        <p:nvSpPr>
          <p:cNvPr id="618" name="Google Shape;618;g54713f6f7e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54713f6f7e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5" name="Shape 655"/>
        <p:cNvGrpSpPr/>
        <p:nvPr/>
      </p:nvGrpSpPr>
      <p:grpSpPr>
        <a:xfrm>
          <a:off x="0" y="0"/>
          <a:ext cx="0" cy="0"/>
          <a:chOff x="0" y="0"/>
          <a:chExt cx="0" cy="0"/>
        </a:xfrm>
      </p:grpSpPr>
      <p:sp>
        <p:nvSpPr>
          <p:cNvPr id="656" name="Google Shape;656;g7cfbb954c0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7cfbb954c0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1" name="Shape 661"/>
        <p:cNvGrpSpPr/>
        <p:nvPr/>
      </p:nvGrpSpPr>
      <p:grpSpPr>
        <a:xfrm>
          <a:off x="0" y="0"/>
          <a:ext cx="0" cy="0"/>
          <a:chOff x="0" y="0"/>
          <a:chExt cx="0" cy="0"/>
        </a:xfrm>
      </p:grpSpPr>
      <p:sp>
        <p:nvSpPr>
          <p:cNvPr id="662" name="Google Shape;662;g7cfbb954c0_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7cfbb954c0_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7" name="Shape 667"/>
        <p:cNvGrpSpPr/>
        <p:nvPr/>
      </p:nvGrpSpPr>
      <p:grpSpPr>
        <a:xfrm>
          <a:off x="0" y="0"/>
          <a:ext cx="0" cy="0"/>
          <a:chOff x="0" y="0"/>
          <a:chExt cx="0" cy="0"/>
        </a:xfrm>
      </p:grpSpPr>
      <p:sp>
        <p:nvSpPr>
          <p:cNvPr id="668" name="Google Shape;668;g7cfbb954c0_1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7cfbb954c0_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3" name="Shape 673"/>
        <p:cNvGrpSpPr/>
        <p:nvPr/>
      </p:nvGrpSpPr>
      <p:grpSpPr>
        <a:xfrm>
          <a:off x="0" y="0"/>
          <a:ext cx="0" cy="0"/>
          <a:chOff x="0" y="0"/>
          <a:chExt cx="0" cy="0"/>
        </a:xfrm>
      </p:grpSpPr>
      <p:sp>
        <p:nvSpPr>
          <p:cNvPr id="674" name="Google Shape;674;g7cfbb954c0_1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7cfbb954c0_1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2" name="Shape 682"/>
        <p:cNvGrpSpPr/>
        <p:nvPr/>
      </p:nvGrpSpPr>
      <p:grpSpPr>
        <a:xfrm>
          <a:off x="0" y="0"/>
          <a:ext cx="0" cy="0"/>
          <a:chOff x="0" y="0"/>
          <a:chExt cx="0" cy="0"/>
        </a:xfrm>
      </p:grpSpPr>
      <p:sp>
        <p:nvSpPr>
          <p:cNvPr id="683" name="Google Shape;683;g7cfbb954c0_1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7cfbb954c0_1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8" name="Shape 688"/>
        <p:cNvGrpSpPr/>
        <p:nvPr/>
      </p:nvGrpSpPr>
      <p:grpSpPr>
        <a:xfrm>
          <a:off x="0" y="0"/>
          <a:ext cx="0" cy="0"/>
          <a:chOff x="0" y="0"/>
          <a:chExt cx="0" cy="0"/>
        </a:xfrm>
      </p:grpSpPr>
      <p:sp>
        <p:nvSpPr>
          <p:cNvPr id="689" name="Google Shape;689;g7cfbb954c0_1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7cfbb954c0_1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5" name="Shape 695"/>
        <p:cNvGrpSpPr/>
        <p:nvPr/>
      </p:nvGrpSpPr>
      <p:grpSpPr>
        <a:xfrm>
          <a:off x="0" y="0"/>
          <a:ext cx="0" cy="0"/>
          <a:chOff x="0" y="0"/>
          <a:chExt cx="0" cy="0"/>
        </a:xfrm>
      </p:grpSpPr>
      <p:sp>
        <p:nvSpPr>
          <p:cNvPr id="696" name="Google Shape;696;g7cfbb954c0_1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7cfbb954c0_1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2" name="Shape 702"/>
        <p:cNvGrpSpPr/>
        <p:nvPr/>
      </p:nvGrpSpPr>
      <p:grpSpPr>
        <a:xfrm>
          <a:off x="0" y="0"/>
          <a:ext cx="0" cy="0"/>
          <a:chOff x="0" y="0"/>
          <a:chExt cx="0" cy="0"/>
        </a:xfrm>
      </p:grpSpPr>
      <p:sp>
        <p:nvSpPr>
          <p:cNvPr id="703" name="Google Shape;703;g7cfbb954c0_1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7cfbb954c0_1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4dfce81f19_0_1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4dfce81f19_0_1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3" name="Shape 713"/>
        <p:cNvGrpSpPr/>
        <p:nvPr/>
      </p:nvGrpSpPr>
      <p:grpSpPr>
        <a:xfrm>
          <a:off x="0" y="0"/>
          <a:ext cx="0" cy="0"/>
          <a:chOff x="0" y="0"/>
          <a:chExt cx="0" cy="0"/>
        </a:xfrm>
      </p:grpSpPr>
      <p:sp>
        <p:nvSpPr>
          <p:cNvPr id="714" name="Google Shape;714;g7cfbb954c0_1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7cfbb954c0_1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5" name="Shape 725"/>
        <p:cNvGrpSpPr/>
        <p:nvPr/>
      </p:nvGrpSpPr>
      <p:grpSpPr>
        <a:xfrm>
          <a:off x="0" y="0"/>
          <a:ext cx="0" cy="0"/>
          <a:chOff x="0" y="0"/>
          <a:chExt cx="0" cy="0"/>
        </a:xfrm>
      </p:grpSpPr>
      <p:sp>
        <p:nvSpPr>
          <p:cNvPr id="726" name="Google Shape;726;g7cfbb954c0_1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7cfbb954c0_1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4" name="Shape 734"/>
        <p:cNvGrpSpPr/>
        <p:nvPr/>
      </p:nvGrpSpPr>
      <p:grpSpPr>
        <a:xfrm>
          <a:off x="0" y="0"/>
          <a:ext cx="0" cy="0"/>
          <a:chOff x="0" y="0"/>
          <a:chExt cx="0" cy="0"/>
        </a:xfrm>
      </p:grpSpPr>
      <p:sp>
        <p:nvSpPr>
          <p:cNvPr id="735" name="Google Shape;735;g7cfbb954c0_1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7cfbb954c0_1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111111"/>
                </a:solidFill>
                <a:highlight>
                  <a:srgbClr val="FFFFFF"/>
                </a:highlight>
              </a:rPr>
              <a:t>When first approaching a problem, a general best practice is to start with the simplest tool that could solve the job. Whenever it comes to classifying data, a common favorite for its versatility and explainability is </a:t>
            </a:r>
            <a:r>
              <a:rPr lang="es" sz="1200">
                <a:solidFill>
                  <a:srgbClr val="551A8B"/>
                </a:solidFill>
                <a:highlight>
                  <a:srgbClr val="FFFFFF"/>
                </a:highlight>
                <a:uFill>
                  <a:noFill/>
                </a:uFill>
                <a:hlinkClick r:id="rId2"/>
              </a:rPr>
              <a:t>Logistic Regression</a:t>
            </a:r>
            <a:r>
              <a:rPr lang="es" sz="1200">
                <a:solidFill>
                  <a:srgbClr val="111111"/>
                </a:solidFill>
                <a:highlight>
                  <a:srgbClr val="FFFFFF"/>
                </a:highlight>
              </a:rPr>
              <a:t>. It is very simple to train and the results are interpretable as you can easily extract the most important coefficients from the model.</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2" name="Shape 772"/>
        <p:cNvGrpSpPr/>
        <p:nvPr/>
      </p:nvGrpSpPr>
      <p:grpSpPr>
        <a:xfrm>
          <a:off x="0" y="0"/>
          <a:ext cx="0" cy="0"/>
          <a:chOff x="0" y="0"/>
          <a:chExt cx="0" cy="0"/>
        </a:xfrm>
      </p:grpSpPr>
      <p:sp>
        <p:nvSpPr>
          <p:cNvPr id="773" name="Google Shape;773;g7cfbb954c0_1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7cfbb954c0_1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200">
                <a:solidFill>
                  <a:srgbClr val="24292E"/>
                </a:solidFill>
                <a:highlight>
                  <a:srgbClr val="FFFFFF"/>
                </a:highlight>
              </a:rPr>
              <a:t>Training score is 0.981 which indicates that overfitting. This is common in NLP as the model is fitting random idiosyncrasies in the training data rather than model the true underlying trends. Thus, looking at the test score will be of better significance.</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s" sz="1200">
                <a:solidFill>
                  <a:srgbClr val="24292E"/>
                </a:solidFill>
                <a:highlight>
                  <a:srgbClr val="FFFFFF"/>
                </a:highlight>
              </a:rPr>
              <a:t>Test score is 0.727 which is a good score conveys that the model is performing well enough. This score implies that out of 100 instances, the model correctly predicts the topic 72.7 % of the time.</a:t>
            </a:r>
            <a:endParaRPr sz="1200">
              <a:solidFill>
                <a:srgbClr val="24292E"/>
              </a:solidFill>
              <a:highlight>
                <a:srgbClr val="FFFFFF"/>
              </a:highlight>
            </a:endParaRPr>
          </a:p>
          <a:p>
            <a:pPr indent="0" lvl="0" marL="0" rtl="0" algn="l">
              <a:spcBef>
                <a:spcPts val="120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7" name="Shape 787"/>
        <p:cNvGrpSpPr/>
        <p:nvPr/>
      </p:nvGrpSpPr>
      <p:grpSpPr>
        <a:xfrm>
          <a:off x="0" y="0"/>
          <a:ext cx="0" cy="0"/>
          <a:chOff x="0" y="0"/>
          <a:chExt cx="0" cy="0"/>
        </a:xfrm>
      </p:grpSpPr>
      <p:sp>
        <p:nvSpPr>
          <p:cNvPr id="788" name="Google Shape;788;g7cfbb954c0_1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7cfbb954c0_1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7" name="Shape 797"/>
        <p:cNvGrpSpPr/>
        <p:nvPr/>
      </p:nvGrpSpPr>
      <p:grpSpPr>
        <a:xfrm>
          <a:off x="0" y="0"/>
          <a:ext cx="0" cy="0"/>
          <a:chOff x="0" y="0"/>
          <a:chExt cx="0" cy="0"/>
        </a:xfrm>
      </p:grpSpPr>
      <p:sp>
        <p:nvSpPr>
          <p:cNvPr id="798" name="Google Shape;798;g7cfbb954c0_1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7cfbb954c0_1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24292E"/>
                </a:solidFill>
                <a:highlight>
                  <a:srgbClr val="FFFFFF"/>
                </a:highlight>
              </a:rPr>
              <a:t>Precision will be a good measure to determine when the costs of False Positive is high. For this case, a false positive means that a term of service that is subjected to be of warning is being identified as non-warning. </a:t>
            </a:r>
            <a:endParaRPr sz="1200">
              <a:solidFill>
                <a:srgbClr val="24292E"/>
              </a:solidFill>
              <a:highlight>
                <a:srgbClr val="FFFFFF"/>
              </a:highlight>
            </a:endParaRPr>
          </a:p>
          <a:p>
            <a:pPr indent="0" lvl="0" marL="0" rtl="0" algn="l">
              <a:spcBef>
                <a:spcPts val="0"/>
              </a:spcBef>
              <a:spcAft>
                <a:spcPts val="0"/>
              </a:spcAft>
              <a:buNone/>
            </a:pPr>
            <a:r>
              <a:t/>
            </a:r>
            <a:endParaRPr sz="1200">
              <a:solidFill>
                <a:srgbClr val="24292E"/>
              </a:solidFill>
              <a:highlight>
                <a:srgbClr val="FFFFFF"/>
              </a:highlight>
            </a:endParaRPr>
          </a:p>
          <a:p>
            <a:pPr indent="0" lvl="0" marL="0" rtl="0" algn="l">
              <a:spcBef>
                <a:spcPts val="0"/>
              </a:spcBef>
              <a:spcAft>
                <a:spcPts val="0"/>
              </a:spcAft>
              <a:buNone/>
            </a:pPr>
            <a:r>
              <a:rPr lang="es" sz="1200">
                <a:solidFill>
                  <a:srgbClr val="24292E"/>
                </a:solidFill>
                <a:highlight>
                  <a:srgbClr val="FFFFFF"/>
                </a:highlight>
              </a:rPr>
              <a:t>The user may overlook this term of service and agree to accept them without knowing any wiser.</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5" name="Shape 835"/>
        <p:cNvGrpSpPr/>
        <p:nvPr/>
      </p:nvGrpSpPr>
      <p:grpSpPr>
        <a:xfrm>
          <a:off x="0" y="0"/>
          <a:ext cx="0" cy="0"/>
          <a:chOff x="0" y="0"/>
          <a:chExt cx="0" cy="0"/>
        </a:xfrm>
      </p:grpSpPr>
      <p:sp>
        <p:nvSpPr>
          <p:cNvPr id="836" name="Google Shape;836;g6e2c5cde1a_0_1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6e2c5cde1a_0_1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6" name="Shape 856"/>
        <p:cNvGrpSpPr/>
        <p:nvPr/>
      </p:nvGrpSpPr>
      <p:grpSpPr>
        <a:xfrm>
          <a:off x="0" y="0"/>
          <a:ext cx="0" cy="0"/>
          <a:chOff x="0" y="0"/>
          <a:chExt cx="0" cy="0"/>
        </a:xfrm>
      </p:grpSpPr>
      <p:sp>
        <p:nvSpPr>
          <p:cNvPr id="857" name="Google Shape;857;g7cfbb954c0_1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7cfbb954c0_1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200">
                <a:solidFill>
                  <a:srgbClr val="24292E"/>
                </a:solidFill>
                <a:highlight>
                  <a:srgbClr val="FFFFFF"/>
                </a:highlight>
              </a:rPr>
              <a:t>Confusion Matrix was computed to give a summary of prediction results on this classification problem.</a:t>
            </a:r>
            <a:endParaRPr>
              <a:solidFill>
                <a:schemeClr val="dk1"/>
              </a:solidFill>
            </a:endParaRPr>
          </a:p>
          <a:p>
            <a:pPr indent="0" lvl="0" marL="0" rtl="0" algn="l">
              <a:lnSpc>
                <a:spcPct val="115000"/>
              </a:lnSpc>
              <a:spcBef>
                <a:spcPts val="1200"/>
              </a:spcBef>
              <a:spcAft>
                <a:spcPts val="0"/>
              </a:spcAft>
              <a:buNone/>
            </a:pPr>
            <a:r>
              <a:rPr lang="es" sz="1200">
                <a:solidFill>
                  <a:srgbClr val="24292E"/>
                </a:solidFill>
                <a:highlight>
                  <a:srgbClr val="FFFFFF"/>
                </a:highlight>
              </a:rPr>
              <a:t>The prediction model accurately predicts:</a:t>
            </a:r>
            <a:endParaRPr sz="1200">
              <a:solidFill>
                <a:srgbClr val="24292E"/>
              </a:solidFill>
              <a:highlight>
                <a:srgbClr val="FFFFFF"/>
              </a:highlight>
            </a:endParaRPr>
          </a:p>
          <a:p>
            <a:pPr indent="-304800" lvl="0" marL="457200" rtl="0" algn="l">
              <a:lnSpc>
                <a:spcPct val="115000"/>
              </a:lnSpc>
              <a:spcBef>
                <a:spcPts val="1200"/>
              </a:spcBef>
              <a:spcAft>
                <a:spcPts val="0"/>
              </a:spcAft>
              <a:buClr>
                <a:srgbClr val="24292E"/>
              </a:buClr>
              <a:buSzPts val="1200"/>
              <a:buChar char="●"/>
            </a:pPr>
            <a:r>
              <a:rPr lang="es" sz="1200">
                <a:solidFill>
                  <a:srgbClr val="24292E"/>
                </a:solidFill>
                <a:highlight>
                  <a:srgbClr val="FFFFFF"/>
                </a:highlight>
              </a:rPr>
              <a:t>84% for warning terms</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s" sz="1200">
                <a:solidFill>
                  <a:srgbClr val="24292E"/>
                </a:solidFill>
                <a:highlight>
                  <a:srgbClr val="FFFFFF"/>
                </a:highlight>
              </a:rPr>
              <a:t>85% for non- warning terms</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spcBef>
                <a:spcPts val="120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2" name="Shape 862"/>
        <p:cNvGrpSpPr/>
        <p:nvPr/>
      </p:nvGrpSpPr>
      <p:grpSpPr>
        <a:xfrm>
          <a:off x="0" y="0"/>
          <a:ext cx="0" cy="0"/>
          <a:chOff x="0" y="0"/>
          <a:chExt cx="0" cy="0"/>
        </a:xfrm>
      </p:grpSpPr>
      <p:sp>
        <p:nvSpPr>
          <p:cNvPr id="863" name="Google Shape;863;g7cfbb954c0_1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7cfbb954c0_1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050">
                <a:solidFill>
                  <a:schemeClr val="dk1"/>
                </a:solidFill>
                <a:highlight>
                  <a:srgbClr val="FFFFFF"/>
                </a:highlight>
              </a:rPr>
              <a:t>ROC Curve shows the tradeoff between sensitivity and specificity of our model which in this case loosely means that how good the model can distinguish.</a:t>
            </a:r>
            <a:endParaRPr sz="1050">
              <a:solidFill>
                <a:schemeClr val="dk1"/>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lang="es" sz="1050">
                <a:solidFill>
                  <a:schemeClr val="dk1"/>
                </a:solidFill>
                <a:highlight>
                  <a:srgbClr val="FFFFFF"/>
                </a:highlight>
              </a:rPr>
              <a:t>The AUC (the area under the ROC curve) seems to be large enough therefore this show that our model is doing a good job of distinguishing the positive and the negative values.</a:t>
            </a:r>
            <a:endParaRPr sz="1050">
              <a:solidFill>
                <a:schemeClr val="dk1"/>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lang="es" sz="1050">
                <a:solidFill>
                  <a:schemeClr val="dk1"/>
                </a:solidFill>
                <a:highlight>
                  <a:srgbClr val="FFFFFF"/>
                </a:highlight>
              </a:rPr>
              <a:t>Since our model is performing well enough, we are well convinced to move forth with it.</a:t>
            </a:r>
            <a:endParaRPr sz="1050">
              <a:solidFill>
                <a:schemeClr val="dk1"/>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spcBef>
                <a:spcPts val="120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8" name="Shape 868"/>
        <p:cNvGrpSpPr/>
        <p:nvPr/>
      </p:nvGrpSpPr>
      <p:grpSpPr>
        <a:xfrm>
          <a:off x="0" y="0"/>
          <a:ext cx="0" cy="0"/>
          <a:chOff x="0" y="0"/>
          <a:chExt cx="0" cy="0"/>
        </a:xfrm>
      </p:grpSpPr>
      <p:sp>
        <p:nvSpPr>
          <p:cNvPr id="869" name="Google Shape;869;g7cfbb954c0_1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7cfbb954c0_1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5465e7bc0b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5465e7bc0b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7" name="Shape 877"/>
        <p:cNvGrpSpPr/>
        <p:nvPr/>
      </p:nvGrpSpPr>
      <p:grpSpPr>
        <a:xfrm>
          <a:off x="0" y="0"/>
          <a:ext cx="0" cy="0"/>
          <a:chOff x="0" y="0"/>
          <a:chExt cx="0" cy="0"/>
        </a:xfrm>
      </p:grpSpPr>
      <p:sp>
        <p:nvSpPr>
          <p:cNvPr id="878" name="Google Shape;878;g7cfbb954c0_1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7cfbb954c0_1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5" name="Shape 885"/>
        <p:cNvGrpSpPr/>
        <p:nvPr/>
      </p:nvGrpSpPr>
      <p:grpSpPr>
        <a:xfrm>
          <a:off x="0" y="0"/>
          <a:ext cx="0" cy="0"/>
          <a:chOff x="0" y="0"/>
          <a:chExt cx="0" cy="0"/>
        </a:xfrm>
      </p:grpSpPr>
      <p:sp>
        <p:nvSpPr>
          <p:cNvPr id="886" name="Google Shape;886;g7cfbb954c0_1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7cfbb954c0_1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6" name="Shape 896"/>
        <p:cNvGrpSpPr/>
        <p:nvPr/>
      </p:nvGrpSpPr>
      <p:grpSpPr>
        <a:xfrm>
          <a:off x="0" y="0"/>
          <a:ext cx="0" cy="0"/>
          <a:chOff x="0" y="0"/>
          <a:chExt cx="0" cy="0"/>
        </a:xfrm>
      </p:grpSpPr>
      <p:sp>
        <p:nvSpPr>
          <p:cNvPr id="897" name="Google Shape;897;g7cfbb954c0_1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7cfbb954c0_1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2" name="Shape 902"/>
        <p:cNvGrpSpPr/>
        <p:nvPr/>
      </p:nvGrpSpPr>
      <p:grpSpPr>
        <a:xfrm>
          <a:off x="0" y="0"/>
          <a:ext cx="0" cy="0"/>
          <a:chOff x="0" y="0"/>
          <a:chExt cx="0" cy="0"/>
        </a:xfrm>
      </p:grpSpPr>
      <p:sp>
        <p:nvSpPr>
          <p:cNvPr id="903" name="Google Shape;903;g7cfbb954c0_1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7cfbb954c0_1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24292E"/>
                </a:solidFill>
                <a:highlight>
                  <a:srgbClr val="FFFFFF"/>
                </a:highlight>
              </a:rPr>
              <a:t>The threshold is currently set to 0.8 for a stringent analysis of unfavourable terms. This threshold can be amended according to user preference and/or business requirements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9" name="Shape 909"/>
        <p:cNvGrpSpPr/>
        <p:nvPr/>
      </p:nvGrpSpPr>
      <p:grpSpPr>
        <a:xfrm>
          <a:off x="0" y="0"/>
          <a:ext cx="0" cy="0"/>
          <a:chOff x="0" y="0"/>
          <a:chExt cx="0" cy="0"/>
        </a:xfrm>
      </p:grpSpPr>
      <p:sp>
        <p:nvSpPr>
          <p:cNvPr id="910" name="Google Shape;910;g7cfbb954c0_1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7cfbb954c0_1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24292E"/>
                </a:solidFill>
                <a:highlight>
                  <a:srgbClr val="FFFFFF"/>
                </a:highlight>
              </a:rPr>
              <a:t>The threshold is currently set to 0.8 for a stringent analysis of unfavourable terms. This threshold can be amended according to user preference and/or business requirements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5" name="Shape 915"/>
        <p:cNvGrpSpPr/>
        <p:nvPr/>
      </p:nvGrpSpPr>
      <p:grpSpPr>
        <a:xfrm>
          <a:off x="0" y="0"/>
          <a:ext cx="0" cy="0"/>
          <a:chOff x="0" y="0"/>
          <a:chExt cx="0" cy="0"/>
        </a:xfrm>
      </p:grpSpPr>
      <p:sp>
        <p:nvSpPr>
          <p:cNvPr id="916" name="Google Shape;916;g7cfbb954c0_1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7cfbb954c0_1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LDA</a:t>
            </a:r>
            <a:endParaRPr/>
          </a:p>
          <a:p>
            <a:pPr indent="0" lvl="0" marL="0" rtl="0" algn="l">
              <a:spcBef>
                <a:spcPts val="0"/>
              </a:spcBef>
              <a:spcAft>
                <a:spcPts val="0"/>
              </a:spcAft>
              <a:buNone/>
            </a:pPr>
            <a:r>
              <a:rPr lang="es">
                <a:solidFill>
                  <a:schemeClr val="dk1"/>
                </a:solidFill>
              </a:rPr>
              <a:t>Encoder-Decoder (LSTM) - Summarization of text?</a:t>
            </a:r>
            <a:r>
              <a:rPr lang="es"/>
              <a:t>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1" name="Shape 921"/>
        <p:cNvGrpSpPr/>
        <p:nvPr/>
      </p:nvGrpSpPr>
      <p:grpSpPr>
        <a:xfrm>
          <a:off x="0" y="0"/>
          <a:ext cx="0" cy="0"/>
          <a:chOff x="0" y="0"/>
          <a:chExt cx="0" cy="0"/>
        </a:xfrm>
      </p:grpSpPr>
      <p:sp>
        <p:nvSpPr>
          <p:cNvPr id="922" name="Google Shape;922;g6e2c5cde1a_0_1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6e2c5cde1a_0_1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g6e2c5cde1a_0_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6e2c5cde1a_0_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 name="Shape 546"/>
        <p:cNvGrpSpPr/>
        <p:nvPr/>
      </p:nvGrpSpPr>
      <p:grpSpPr>
        <a:xfrm>
          <a:off x="0" y="0"/>
          <a:ext cx="0" cy="0"/>
          <a:chOff x="0" y="0"/>
          <a:chExt cx="0" cy="0"/>
        </a:xfrm>
      </p:grpSpPr>
      <p:sp>
        <p:nvSpPr>
          <p:cNvPr id="547" name="Google Shape;547;g6e2c5cde1a_0_8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6e2c5cde1a_0_8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Google Shape;556;g6e2c5cde1a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6e2c5cde1a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Google Shape;573;g6e2c5cde1a_0_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6e2c5cde1a_0_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 name="Shape 581"/>
        <p:cNvGrpSpPr/>
        <p:nvPr/>
      </p:nvGrpSpPr>
      <p:grpSpPr>
        <a:xfrm>
          <a:off x="0" y="0"/>
          <a:ext cx="0" cy="0"/>
          <a:chOff x="0" y="0"/>
          <a:chExt cx="0" cy="0"/>
        </a:xfrm>
      </p:grpSpPr>
      <p:sp>
        <p:nvSpPr>
          <p:cNvPr id="582" name="Google Shape;582;g7cfbb954c0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7cfbb954c0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Google Shape;598;g7cfbb954c0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7cfbb954c0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slide">
  <p:cSld name="CUSTOM_7">
    <p:bg>
      <p:bgPr>
        <a:solidFill>
          <a:srgbClr val="F3F3F3"/>
        </a:solidFill>
      </p:bgPr>
    </p:bg>
    <p:spTree>
      <p:nvGrpSpPr>
        <p:cNvPr id="9" name="Shape 9"/>
        <p:cNvGrpSpPr/>
        <p:nvPr/>
      </p:nvGrpSpPr>
      <p:grpSpPr>
        <a:xfrm>
          <a:off x="0" y="0"/>
          <a:ext cx="0" cy="0"/>
          <a:chOff x="0" y="0"/>
          <a:chExt cx="0" cy="0"/>
        </a:xfrm>
      </p:grpSpPr>
      <p:sp>
        <p:nvSpPr>
          <p:cNvPr id="10" name="Google Shape;10;p2"/>
          <p:cNvSpPr/>
          <p:nvPr/>
        </p:nvSpPr>
        <p:spPr>
          <a:xfrm>
            <a:off x="0" y="0"/>
            <a:ext cx="4167900" cy="5143500"/>
          </a:xfrm>
          <a:prstGeom prst="rect">
            <a:avLst/>
          </a:prstGeom>
          <a:solidFill>
            <a:srgbClr val="F1D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381175" y="2234767"/>
            <a:ext cx="4700100" cy="1782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Font typeface="Anton"/>
              <a:buNone/>
              <a:defRPr sz="6000">
                <a:latin typeface="Anton"/>
                <a:ea typeface="Anton"/>
                <a:cs typeface="Anton"/>
                <a:sym typeface="Anton"/>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2" name="Google Shape;12;p2"/>
          <p:cNvSpPr txBox="1"/>
          <p:nvPr>
            <p:ph idx="1" type="subTitle"/>
          </p:nvPr>
        </p:nvSpPr>
        <p:spPr>
          <a:xfrm>
            <a:off x="6305475" y="422950"/>
            <a:ext cx="2219400" cy="717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cxnSp>
        <p:nvCxnSpPr>
          <p:cNvPr id="13" name="Google Shape;13;p2"/>
          <p:cNvCxnSpPr/>
          <p:nvPr/>
        </p:nvCxnSpPr>
        <p:spPr>
          <a:xfrm>
            <a:off x="8420100" y="1139950"/>
            <a:ext cx="0" cy="4000800"/>
          </a:xfrm>
          <a:prstGeom prst="straightConnector1">
            <a:avLst/>
          </a:prstGeom>
          <a:noFill/>
          <a:ln cap="flat" cmpd="sng" w="19050">
            <a:solidFill>
              <a:srgbClr val="434343"/>
            </a:solidFill>
            <a:prstDash val="solid"/>
            <a:round/>
            <a:headEnd len="med" w="med" type="none"/>
            <a:tailEnd len="med" w="med" type="none"/>
          </a:ln>
        </p:spPr>
      </p:cxnSp>
      <p:cxnSp>
        <p:nvCxnSpPr>
          <p:cNvPr id="14" name="Google Shape;14;p2"/>
          <p:cNvCxnSpPr/>
          <p:nvPr/>
        </p:nvCxnSpPr>
        <p:spPr>
          <a:xfrm>
            <a:off x="8420100" y="0"/>
            <a:ext cx="0" cy="395400"/>
          </a:xfrm>
          <a:prstGeom prst="straightConnector1">
            <a:avLst/>
          </a:prstGeom>
          <a:noFill/>
          <a:ln cap="flat" cmpd="sng" w="19050">
            <a:solidFill>
              <a:srgbClr val="434343"/>
            </a:solidFill>
            <a:prstDash val="solid"/>
            <a:round/>
            <a:headEnd len="med" w="med" type="none"/>
            <a:tailEnd len="med" w="med" type="none"/>
          </a:ln>
        </p:spPr>
      </p:cxnSp>
      <p:cxnSp>
        <p:nvCxnSpPr>
          <p:cNvPr id="15" name="Google Shape;15;p2"/>
          <p:cNvCxnSpPr/>
          <p:nvPr/>
        </p:nvCxnSpPr>
        <p:spPr>
          <a:xfrm rot="10800000">
            <a:off x="3543175" y="2156291"/>
            <a:ext cx="44238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p:cSld name="CUSTOM_14_4_1_2_1">
    <p:bg>
      <p:bgPr>
        <a:solidFill>
          <a:srgbClr val="F3F3F3"/>
        </a:solidFill>
      </p:bgPr>
    </p:bg>
    <p:spTree>
      <p:nvGrpSpPr>
        <p:cNvPr id="281" name="Shape 281"/>
        <p:cNvGrpSpPr/>
        <p:nvPr/>
      </p:nvGrpSpPr>
      <p:grpSpPr>
        <a:xfrm>
          <a:off x="0" y="0"/>
          <a:ext cx="0" cy="0"/>
          <a:chOff x="0" y="0"/>
          <a:chExt cx="0" cy="0"/>
        </a:xfrm>
      </p:grpSpPr>
      <p:sp>
        <p:nvSpPr>
          <p:cNvPr id="282" name="Google Shape;282;p11"/>
          <p:cNvSpPr/>
          <p:nvPr/>
        </p:nvSpPr>
        <p:spPr>
          <a:xfrm flipH="1" rot="10800000">
            <a:off x="371475" y="225"/>
            <a:ext cx="704700" cy="5152800"/>
          </a:xfrm>
          <a:prstGeom prst="rect">
            <a:avLst/>
          </a:prstGeom>
          <a:solidFill>
            <a:srgbClr val="F1D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3" name="Google Shape;283;p11"/>
          <p:cNvCxnSpPr/>
          <p:nvPr/>
        </p:nvCxnSpPr>
        <p:spPr>
          <a:xfrm>
            <a:off x="723900" y="1139950"/>
            <a:ext cx="0" cy="4000800"/>
          </a:xfrm>
          <a:prstGeom prst="straightConnector1">
            <a:avLst/>
          </a:prstGeom>
          <a:noFill/>
          <a:ln cap="flat" cmpd="sng" w="19050">
            <a:solidFill>
              <a:srgbClr val="434343"/>
            </a:solidFill>
            <a:prstDash val="solid"/>
            <a:round/>
            <a:headEnd len="med" w="med" type="none"/>
            <a:tailEnd len="med" w="med" type="none"/>
          </a:ln>
        </p:spPr>
      </p:cxnSp>
      <p:cxnSp>
        <p:nvCxnSpPr>
          <p:cNvPr id="284" name="Google Shape;284;p11"/>
          <p:cNvCxnSpPr/>
          <p:nvPr/>
        </p:nvCxnSpPr>
        <p:spPr>
          <a:xfrm>
            <a:off x="723900" y="0"/>
            <a:ext cx="0" cy="395400"/>
          </a:xfrm>
          <a:prstGeom prst="straightConnector1">
            <a:avLst/>
          </a:prstGeom>
          <a:noFill/>
          <a:ln cap="flat" cmpd="sng" w="19050">
            <a:solidFill>
              <a:srgbClr val="434343"/>
            </a:solidFill>
            <a:prstDash val="solid"/>
            <a:round/>
            <a:headEnd len="med" w="med" type="none"/>
            <a:tailEnd len="med" w="med" type="none"/>
          </a:ln>
        </p:spPr>
      </p:cxnSp>
      <p:grpSp>
        <p:nvGrpSpPr>
          <p:cNvPr id="285" name="Google Shape;285;p11"/>
          <p:cNvGrpSpPr/>
          <p:nvPr/>
        </p:nvGrpSpPr>
        <p:grpSpPr>
          <a:xfrm rot="-5400000">
            <a:off x="7385674" y="965896"/>
            <a:ext cx="2219245" cy="288063"/>
            <a:chOff x="3906325" y="2716500"/>
            <a:chExt cx="3677900" cy="477400"/>
          </a:xfrm>
        </p:grpSpPr>
        <p:sp>
          <p:nvSpPr>
            <p:cNvPr id="286" name="Google Shape;286;p11"/>
            <p:cNvSpPr/>
            <p:nvPr/>
          </p:nvSpPr>
          <p:spPr>
            <a:xfrm>
              <a:off x="3906325" y="2716500"/>
              <a:ext cx="268226" cy="267657"/>
            </a:xfrm>
            <a:custGeom>
              <a:rect b="b" l="l" r="r" t="t"/>
              <a:pathLst>
                <a:path extrusionOk="0" h="1881" w="1885">
                  <a:moveTo>
                    <a:pt x="1574" y="1"/>
                  </a:moveTo>
                  <a:lnTo>
                    <a:pt x="1" y="1572"/>
                  </a:lnTo>
                  <a:lnTo>
                    <a:pt x="1" y="1880"/>
                  </a:lnTo>
                  <a:lnTo>
                    <a:pt x="188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1"/>
            <p:cNvSpPr/>
            <p:nvPr/>
          </p:nvSpPr>
          <p:spPr>
            <a:xfrm>
              <a:off x="3906325" y="2716500"/>
              <a:ext cx="432150" cy="431581"/>
            </a:xfrm>
            <a:custGeom>
              <a:rect b="b" l="l" r="r" t="t"/>
              <a:pathLst>
                <a:path extrusionOk="0" h="3033" w="3037">
                  <a:moveTo>
                    <a:pt x="2725" y="1"/>
                  </a:moveTo>
                  <a:lnTo>
                    <a:pt x="1" y="2724"/>
                  </a:lnTo>
                  <a:lnTo>
                    <a:pt x="1" y="3032"/>
                  </a:lnTo>
                  <a:lnTo>
                    <a:pt x="303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1"/>
            <p:cNvSpPr/>
            <p:nvPr/>
          </p:nvSpPr>
          <p:spPr>
            <a:xfrm>
              <a:off x="3980034" y="2716500"/>
              <a:ext cx="522365" cy="477400"/>
            </a:xfrm>
            <a:custGeom>
              <a:rect b="b" l="l" r="r" t="t"/>
              <a:pathLst>
                <a:path extrusionOk="0" h="3355" w="3671">
                  <a:moveTo>
                    <a:pt x="3359" y="1"/>
                  </a:moveTo>
                  <a:lnTo>
                    <a:pt x="1" y="3355"/>
                  </a:lnTo>
                  <a:lnTo>
                    <a:pt x="312" y="3355"/>
                  </a:lnTo>
                  <a:lnTo>
                    <a:pt x="367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1"/>
            <p:cNvSpPr/>
            <p:nvPr/>
          </p:nvSpPr>
          <p:spPr>
            <a:xfrm>
              <a:off x="4143958" y="2716500"/>
              <a:ext cx="521938" cy="477400"/>
            </a:xfrm>
            <a:custGeom>
              <a:rect b="b" l="l" r="r" t="t"/>
              <a:pathLst>
                <a:path extrusionOk="0" h="3355" w="3668">
                  <a:moveTo>
                    <a:pt x="3359" y="1"/>
                  </a:moveTo>
                  <a:lnTo>
                    <a:pt x="1" y="3355"/>
                  </a:lnTo>
                  <a:lnTo>
                    <a:pt x="312"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1"/>
            <p:cNvSpPr/>
            <p:nvPr/>
          </p:nvSpPr>
          <p:spPr>
            <a:xfrm>
              <a:off x="4307882" y="2716500"/>
              <a:ext cx="521796" cy="477400"/>
            </a:xfrm>
            <a:custGeom>
              <a:rect b="b" l="l" r="r" t="t"/>
              <a:pathLst>
                <a:path extrusionOk="0" h="3355" w="3667">
                  <a:moveTo>
                    <a:pt x="3355" y="1"/>
                  </a:moveTo>
                  <a:lnTo>
                    <a:pt x="1" y="3355"/>
                  </a:lnTo>
                  <a:lnTo>
                    <a:pt x="312"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1"/>
            <p:cNvSpPr/>
            <p:nvPr/>
          </p:nvSpPr>
          <p:spPr>
            <a:xfrm>
              <a:off x="4471806" y="2716500"/>
              <a:ext cx="521796" cy="477400"/>
            </a:xfrm>
            <a:custGeom>
              <a:rect b="b" l="l" r="r" t="t"/>
              <a:pathLst>
                <a:path extrusionOk="0" h="3355" w="3667">
                  <a:moveTo>
                    <a:pt x="3355" y="1"/>
                  </a:moveTo>
                  <a:lnTo>
                    <a:pt x="1" y="3355"/>
                  </a:lnTo>
                  <a:lnTo>
                    <a:pt x="308"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1"/>
            <p:cNvSpPr/>
            <p:nvPr/>
          </p:nvSpPr>
          <p:spPr>
            <a:xfrm>
              <a:off x="4635303" y="2716500"/>
              <a:ext cx="522223" cy="477400"/>
            </a:xfrm>
            <a:custGeom>
              <a:rect b="b" l="l" r="r" t="t"/>
              <a:pathLst>
                <a:path extrusionOk="0" h="3355" w="3670">
                  <a:moveTo>
                    <a:pt x="3358" y="1"/>
                  </a:moveTo>
                  <a:lnTo>
                    <a:pt x="0" y="3355"/>
                  </a:lnTo>
                  <a:lnTo>
                    <a:pt x="311" y="3355"/>
                  </a:lnTo>
                  <a:lnTo>
                    <a:pt x="367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1"/>
            <p:cNvSpPr/>
            <p:nvPr/>
          </p:nvSpPr>
          <p:spPr>
            <a:xfrm>
              <a:off x="4799226" y="2716500"/>
              <a:ext cx="521796" cy="477400"/>
            </a:xfrm>
            <a:custGeom>
              <a:rect b="b" l="l" r="r" t="t"/>
              <a:pathLst>
                <a:path extrusionOk="0" h="3355" w="3667">
                  <a:moveTo>
                    <a:pt x="3358" y="1"/>
                  </a:moveTo>
                  <a:lnTo>
                    <a:pt x="0" y="3355"/>
                  </a:lnTo>
                  <a:lnTo>
                    <a:pt x="311" y="3355"/>
                  </a:lnTo>
                  <a:lnTo>
                    <a:pt x="36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1"/>
            <p:cNvSpPr/>
            <p:nvPr/>
          </p:nvSpPr>
          <p:spPr>
            <a:xfrm>
              <a:off x="4963008" y="2716500"/>
              <a:ext cx="521938" cy="477400"/>
            </a:xfrm>
            <a:custGeom>
              <a:rect b="b" l="l" r="r" t="t"/>
              <a:pathLst>
                <a:path extrusionOk="0" h="3355" w="3668">
                  <a:moveTo>
                    <a:pt x="3358" y="1"/>
                  </a:moveTo>
                  <a:lnTo>
                    <a:pt x="1" y="3355"/>
                  </a:lnTo>
                  <a:lnTo>
                    <a:pt x="312"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1"/>
            <p:cNvSpPr/>
            <p:nvPr/>
          </p:nvSpPr>
          <p:spPr>
            <a:xfrm>
              <a:off x="5126932" y="2716500"/>
              <a:ext cx="521796" cy="477400"/>
            </a:xfrm>
            <a:custGeom>
              <a:rect b="b" l="l" r="r" t="t"/>
              <a:pathLst>
                <a:path extrusionOk="0" h="3355" w="3667">
                  <a:moveTo>
                    <a:pt x="3355" y="1"/>
                  </a:moveTo>
                  <a:lnTo>
                    <a:pt x="1" y="3355"/>
                  </a:lnTo>
                  <a:lnTo>
                    <a:pt x="309"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1"/>
            <p:cNvSpPr/>
            <p:nvPr/>
          </p:nvSpPr>
          <p:spPr>
            <a:xfrm>
              <a:off x="5290429" y="2716500"/>
              <a:ext cx="522223" cy="477400"/>
            </a:xfrm>
            <a:custGeom>
              <a:rect b="b" l="l" r="r" t="t"/>
              <a:pathLst>
                <a:path extrusionOk="0" h="3355" w="3670">
                  <a:moveTo>
                    <a:pt x="3358" y="1"/>
                  </a:moveTo>
                  <a:lnTo>
                    <a:pt x="0" y="3355"/>
                  </a:lnTo>
                  <a:lnTo>
                    <a:pt x="312" y="3355"/>
                  </a:lnTo>
                  <a:lnTo>
                    <a:pt x="367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1"/>
            <p:cNvSpPr/>
            <p:nvPr/>
          </p:nvSpPr>
          <p:spPr>
            <a:xfrm>
              <a:off x="5454353" y="2716500"/>
              <a:ext cx="521653" cy="477400"/>
            </a:xfrm>
            <a:custGeom>
              <a:rect b="b" l="l" r="r" t="t"/>
              <a:pathLst>
                <a:path extrusionOk="0" h="3355" w="3666">
                  <a:moveTo>
                    <a:pt x="3358" y="1"/>
                  </a:moveTo>
                  <a:lnTo>
                    <a:pt x="0" y="3355"/>
                  </a:lnTo>
                  <a:lnTo>
                    <a:pt x="311"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1"/>
            <p:cNvSpPr/>
            <p:nvPr/>
          </p:nvSpPr>
          <p:spPr>
            <a:xfrm>
              <a:off x="5618277" y="2716500"/>
              <a:ext cx="521653" cy="477400"/>
            </a:xfrm>
            <a:custGeom>
              <a:rect b="b" l="l" r="r" t="t"/>
              <a:pathLst>
                <a:path extrusionOk="0" h="3355" w="3666">
                  <a:moveTo>
                    <a:pt x="3358" y="1"/>
                  </a:moveTo>
                  <a:lnTo>
                    <a:pt x="0" y="3355"/>
                  </a:lnTo>
                  <a:lnTo>
                    <a:pt x="311"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1"/>
            <p:cNvSpPr/>
            <p:nvPr/>
          </p:nvSpPr>
          <p:spPr>
            <a:xfrm>
              <a:off x="5782201" y="2716500"/>
              <a:ext cx="521653" cy="477400"/>
            </a:xfrm>
            <a:custGeom>
              <a:rect b="b" l="l" r="r" t="t"/>
              <a:pathLst>
                <a:path extrusionOk="0" h="3355" w="3666">
                  <a:moveTo>
                    <a:pt x="3354" y="1"/>
                  </a:moveTo>
                  <a:lnTo>
                    <a:pt x="0" y="3355"/>
                  </a:lnTo>
                  <a:lnTo>
                    <a:pt x="308"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1"/>
            <p:cNvSpPr/>
            <p:nvPr/>
          </p:nvSpPr>
          <p:spPr>
            <a:xfrm>
              <a:off x="5945982" y="2716500"/>
              <a:ext cx="521796" cy="477400"/>
            </a:xfrm>
            <a:custGeom>
              <a:rect b="b" l="l" r="r" t="t"/>
              <a:pathLst>
                <a:path extrusionOk="0" h="3355" w="3667">
                  <a:moveTo>
                    <a:pt x="3355" y="1"/>
                  </a:moveTo>
                  <a:lnTo>
                    <a:pt x="1" y="3355"/>
                  </a:lnTo>
                  <a:lnTo>
                    <a:pt x="309" y="3355"/>
                  </a:lnTo>
                  <a:lnTo>
                    <a:pt x="36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1"/>
            <p:cNvSpPr/>
            <p:nvPr/>
          </p:nvSpPr>
          <p:spPr>
            <a:xfrm>
              <a:off x="6109479" y="2716500"/>
              <a:ext cx="521653" cy="477400"/>
            </a:xfrm>
            <a:custGeom>
              <a:rect b="b" l="l" r="r" t="t"/>
              <a:pathLst>
                <a:path extrusionOk="0" h="3355" w="3666">
                  <a:moveTo>
                    <a:pt x="3358" y="1"/>
                  </a:moveTo>
                  <a:lnTo>
                    <a:pt x="0" y="3355"/>
                  </a:lnTo>
                  <a:lnTo>
                    <a:pt x="312" y="3355"/>
                  </a:lnTo>
                  <a:lnTo>
                    <a:pt x="36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1"/>
            <p:cNvSpPr/>
            <p:nvPr/>
          </p:nvSpPr>
          <p:spPr>
            <a:xfrm>
              <a:off x="6273403" y="2716500"/>
              <a:ext cx="521653" cy="477400"/>
            </a:xfrm>
            <a:custGeom>
              <a:rect b="b" l="l" r="r" t="t"/>
              <a:pathLst>
                <a:path extrusionOk="0" h="3355" w="3666">
                  <a:moveTo>
                    <a:pt x="3358" y="1"/>
                  </a:moveTo>
                  <a:lnTo>
                    <a:pt x="0" y="3355"/>
                  </a:lnTo>
                  <a:lnTo>
                    <a:pt x="312" y="3355"/>
                  </a:lnTo>
                  <a:lnTo>
                    <a:pt x="36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a:off x="6437327" y="2716500"/>
              <a:ext cx="521653" cy="477400"/>
            </a:xfrm>
            <a:custGeom>
              <a:rect b="b" l="l" r="r" t="t"/>
              <a:pathLst>
                <a:path extrusionOk="0" h="3355" w="3666">
                  <a:moveTo>
                    <a:pt x="3354" y="1"/>
                  </a:moveTo>
                  <a:lnTo>
                    <a:pt x="0" y="3355"/>
                  </a:lnTo>
                  <a:lnTo>
                    <a:pt x="308"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1"/>
            <p:cNvSpPr/>
            <p:nvPr/>
          </p:nvSpPr>
          <p:spPr>
            <a:xfrm>
              <a:off x="6601251" y="2716500"/>
              <a:ext cx="521653" cy="477400"/>
            </a:xfrm>
            <a:custGeom>
              <a:rect b="b" l="l" r="r" t="t"/>
              <a:pathLst>
                <a:path extrusionOk="0" h="3355" w="3666">
                  <a:moveTo>
                    <a:pt x="3354" y="1"/>
                  </a:moveTo>
                  <a:lnTo>
                    <a:pt x="0" y="3355"/>
                  </a:lnTo>
                  <a:lnTo>
                    <a:pt x="308"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1"/>
            <p:cNvSpPr/>
            <p:nvPr/>
          </p:nvSpPr>
          <p:spPr>
            <a:xfrm>
              <a:off x="6764463" y="2716500"/>
              <a:ext cx="522365" cy="477400"/>
            </a:xfrm>
            <a:custGeom>
              <a:rect b="b" l="l" r="r" t="t"/>
              <a:pathLst>
                <a:path extrusionOk="0" h="3355" w="3671">
                  <a:moveTo>
                    <a:pt x="3359" y="1"/>
                  </a:moveTo>
                  <a:lnTo>
                    <a:pt x="1" y="3355"/>
                  </a:lnTo>
                  <a:lnTo>
                    <a:pt x="313" y="3355"/>
                  </a:lnTo>
                  <a:lnTo>
                    <a:pt x="367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1"/>
            <p:cNvSpPr/>
            <p:nvPr/>
          </p:nvSpPr>
          <p:spPr>
            <a:xfrm>
              <a:off x="6928387" y="2716500"/>
              <a:ext cx="521796" cy="477400"/>
            </a:xfrm>
            <a:custGeom>
              <a:rect b="b" l="l" r="r" t="t"/>
              <a:pathLst>
                <a:path extrusionOk="0" h="3355" w="3667">
                  <a:moveTo>
                    <a:pt x="3359" y="1"/>
                  </a:moveTo>
                  <a:lnTo>
                    <a:pt x="1" y="3355"/>
                  </a:lnTo>
                  <a:lnTo>
                    <a:pt x="313"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1"/>
            <p:cNvSpPr/>
            <p:nvPr/>
          </p:nvSpPr>
          <p:spPr>
            <a:xfrm>
              <a:off x="7092311" y="2716500"/>
              <a:ext cx="491914" cy="477400"/>
            </a:xfrm>
            <a:custGeom>
              <a:rect b="b" l="l" r="r" t="t"/>
              <a:pathLst>
                <a:path extrusionOk="0" h="3355" w="3457">
                  <a:moveTo>
                    <a:pt x="3355" y="1"/>
                  </a:moveTo>
                  <a:lnTo>
                    <a:pt x="1" y="3355"/>
                  </a:lnTo>
                  <a:lnTo>
                    <a:pt x="309" y="3355"/>
                  </a:lnTo>
                  <a:lnTo>
                    <a:pt x="3456" y="210"/>
                  </a:lnTo>
                  <a:lnTo>
                    <a:pt x="345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a:off x="7256235" y="2865910"/>
              <a:ext cx="327990" cy="327990"/>
            </a:xfrm>
            <a:custGeom>
              <a:rect b="b" l="l" r="r" t="t"/>
              <a:pathLst>
                <a:path extrusionOk="0" h="2305" w="2305">
                  <a:moveTo>
                    <a:pt x="2304" y="1"/>
                  </a:moveTo>
                  <a:lnTo>
                    <a:pt x="0" y="2305"/>
                  </a:lnTo>
                  <a:lnTo>
                    <a:pt x="309" y="2305"/>
                  </a:lnTo>
                  <a:lnTo>
                    <a:pt x="2304" y="312"/>
                  </a:lnTo>
                  <a:lnTo>
                    <a:pt x="2304"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1"/>
            <p:cNvSpPr/>
            <p:nvPr/>
          </p:nvSpPr>
          <p:spPr>
            <a:xfrm>
              <a:off x="7419590" y="3029834"/>
              <a:ext cx="164635" cy="164066"/>
            </a:xfrm>
            <a:custGeom>
              <a:rect b="b" l="l" r="r" t="t"/>
              <a:pathLst>
                <a:path extrusionOk="0" h="1153" w="1157">
                  <a:moveTo>
                    <a:pt x="1156" y="1"/>
                  </a:moveTo>
                  <a:lnTo>
                    <a:pt x="1" y="1153"/>
                  </a:lnTo>
                  <a:lnTo>
                    <a:pt x="313" y="1153"/>
                  </a:lnTo>
                  <a:lnTo>
                    <a:pt x="1156" y="312"/>
                  </a:lnTo>
                  <a:lnTo>
                    <a:pt x="115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1"/>
            <p:cNvSpPr/>
            <p:nvPr/>
          </p:nvSpPr>
          <p:spPr>
            <a:xfrm>
              <a:off x="7583514" y="3193758"/>
              <a:ext cx="711" cy="142"/>
            </a:xfrm>
            <a:custGeom>
              <a:rect b="b" l="l" r="r" t="t"/>
              <a:pathLst>
                <a:path extrusionOk="0" h="1" w="5">
                  <a:moveTo>
                    <a:pt x="4" y="1"/>
                  </a:moveTo>
                  <a:lnTo>
                    <a:pt x="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 name="Google Shape;311;p11"/>
          <p:cNvSpPr/>
          <p:nvPr/>
        </p:nvSpPr>
        <p:spPr>
          <a:xfrm>
            <a:off x="1514575" y="2731900"/>
            <a:ext cx="6465000" cy="1720800"/>
          </a:xfrm>
          <a:prstGeom prst="rect">
            <a:avLst/>
          </a:prstGeom>
          <a:solidFill>
            <a:srgbClr val="F1D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1"/>
          <p:cNvSpPr txBox="1"/>
          <p:nvPr>
            <p:ph idx="1" type="subTitle"/>
          </p:nvPr>
        </p:nvSpPr>
        <p:spPr>
          <a:xfrm>
            <a:off x="2384475" y="3087525"/>
            <a:ext cx="1685700" cy="91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313" name="Google Shape;313;p11"/>
          <p:cNvSpPr txBox="1"/>
          <p:nvPr>
            <p:ph idx="2" type="subTitle"/>
          </p:nvPr>
        </p:nvSpPr>
        <p:spPr>
          <a:xfrm>
            <a:off x="5416026" y="3087525"/>
            <a:ext cx="1685700" cy="91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314" name="Google Shape;314;p11"/>
          <p:cNvSpPr txBox="1"/>
          <p:nvPr>
            <p:ph idx="3" type="subTitle"/>
          </p:nvPr>
        </p:nvSpPr>
        <p:spPr>
          <a:xfrm>
            <a:off x="2384550" y="4251663"/>
            <a:ext cx="1685700" cy="368100"/>
          </a:xfrm>
          <a:prstGeom prst="rect">
            <a:avLst/>
          </a:prstGeom>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Fjalla One"/>
              <a:buNone/>
              <a:defRPr sz="1400">
                <a:latin typeface="Fjalla One"/>
                <a:ea typeface="Fjalla One"/>
                <a:cs typeface="Fjalla One"/>
                <a:sym typeface="Fjalla One"/>
              </a:defRPr>
            </a:lvl1pPr>
            <a:lvl2pPr lvl="1" rtl="0" algn="ctr">
              <a:lnSpc>
                <a:spcPct val="100000"/>
              </a:lnSpc>
              <a:spcBef>
                <a:spcPts val="0"/>
              </a:spcBef>
              <a:spcAft>
                <a:spcPts val="0"/>
              </a:spcAft>
              <a:buSzPts val="1400"/>
              <a:buFont typeface="Fjalla One"/>
              <a:buNone/>
              <a:defRPr sz="1400">
                <a:latin typeface="Fjalla One"/>
                <a:ea typeface="Fjalla One"/>
                <a:cs typeface="Fjalla One"/>
                <a:sym typeface="Fjalla One"/>
              </a:defRPr>
            </a:lvl2pPr>
            <a:lvl3pPr lvl="2" rtl="0" algn="ctr">
              <a:lnSpc>
                <a:spcPct val="100000"/>
              </a:lnSpc>
              <a:spcBef>
                <a:spcPts val="0"/>
              </a:spcBef>
              <a:spcAft>
                <a:spcPts val="0"/>
              </a:spcAft>
              <a:buSzPts val="1400"/>
              <a:buFont typeface="Fjalla One"/>
              <a:buNone/>
              <a:defRPr sz="1400">
                <a:latin typeface="Fjalla One"/>
                <a:ea typeface="Fjalla One"/>
                <a:cs typeface="Fjalla One"/>
                <a:sym typeface="Fjalla One"/>
              </a:defRPr>
            </a:lvl3pPr>
            <a:lvl4pPr lvl="3" rtl="0" algn="ctr">
              <a:lnSpc>
                <a:spcPct val="100000"/>
              </a:lnSpc>
              <a:spcBef>
                <a:spcPts val="0"/>
              </a:spcBef>
              <a:spcAft>
                <a:spcPts val="0"/>
              </a:spcAft>
              <a:buSzPts val="1400"/>
              <a:buFont typeface="Fjalla One"/>
              <a:buNone/>
              <a:defRPr sz="1400">
                <a:latin typeface="Fjalla One"/>
                <a:ea typeface="Fjalla One"/>
                <a:cs typeface="Fjalla One"/>
                <a:sym typeface="Fjalla One"/>
              </a:defRPr>
            </a:lvl4pPr>
            <a:lvl5pPr lvl="4" rtl="0" algn="ctr">
              <a:lnSpc>
                <a:spcPct val="100000"/>
              </a:lnSpc>
              <a:spcBef>
                <a:spcPts val="0"/>
              </a:spcBef>
              <a:spcAft>
                <a:spcPts val="0"/>
              </a:spcAft>
              <a:buSzPts val="1400"/>
              <a:buFont typeface="Fjalla One"/>
              <a:buNone/>
              <a:defRPr sz="1400">
                <a:latin typeface="Fjalla One"/>
                <a:ea typeface="Fjalla One"/>
                <a:cs typeface="Fjalla One"/>
                <a:sym typeface="Fjalla One"/>
              </a:defRPr>
            </a:lvl5pPr>
            <a:lvl6pPr lvl="5" rtl="0" algn="ctr">
              <a:lnSpc>
                <a:spcPct val="100000"/>
              </a:lnSpc>
              <a:spcBef>
                <a:spcPts val="0"/>
              </a:spcBef>
              <a:spcAft>
                <a:spcPts val="0"/>
              </a:spcAft>
              <a:buSzPts val="1400"/>
              <a:buFont typeface="Fjalla One"/>
              <a:buNone/>
              <a:defRPr sz="1400">
                <a:latin typeface="Fjalla One"/>
                <a:ea typeface="Fjalla One"/>
                <a:cs typeface="Fjalla One"/>
                <a:sym typeface="Fjalla One"/>
              </a:defRPr>
            </a:lvl6pPr>
            <a:lvl7pPr lvl="6" rtl="0" algn="ctr">
              <a:lnSpc>
                <a:spcPct val="100000"/>
              </a:lnSpc>
              <a:spcBef>
                <a:spcPts val="0"/>
              </a:spcBef>
              <a:spcAft>
                <a:spcPts val="0"/>
              </a:spcAft>
              <a:buSzPts val="1400"/>
              <a:buFont typeface="Fjalla One"/>
              <a:buNone/>
              <a:defRPr sz="1400">
                <a:latin typeface="Fjalla One"/>
                <a:ea typeface="Fjalla One"/>
                <a:cs typeface="Fjalla One"/>
                <a:sym typeface="Fjalla One"/>
              </a:defRPr>
            </a:lvl7pPr>
            <a:lvl8pPr lvl="7" rtl="0" algn="ctr">
              <a:lnSpc>
                <a:spcPct val="100000"/>
              </a:lnSpc>
              <a:spcBef>
                <a:spcPts val="0"/>
              </a:spcBef>
              <a:spcAft>
                <a:spcPts val="0"/>
              </a:spcAft>
              <a:buSzPts val="1400"/>
              <a:buFont typeface="Fjalla One"/>
              <a:buNone/>
              <a:defRPr sz="1400">
                <a:latin typeface="Fjalla One"/>
                <a:ea typeface="Fjalla One"/>
                <a:cs typeface="Fjalla One"/>
                <a:sym typeface="Fjalla One"/>
              </a:defRPr>
            </a:lvl8pPr>
            <a:lvl9pPr lvl="8" rtl="0" algn="ctr">
              <a:lnSpc>
                <a:spcPct val="100000"/>
              </a:lnSpc>
              <a:spcBef>
                <a:spcPts val="0"/>
              </a:spcBef>
              <a:spcAft>
                <a:spcPts val="0"/>
              </a:spcAft>
              <a:buSzPts val="1400"/>
              <a:buFont typeface="Fjalla One"/>
              <a:buNone/>
              <a:defRPr sz="1400">
                <a:latin typeface="Fjalla One"/>
                <a:ea typeface="Fjalla One"/>
                <a:cs typeface="Fjalla One"/>
                <a:sym typeface="Fjalla One"/>
              </a:defRPr>
            </a:lvl9pPr>
          </a:lstStyle>
          <a:p/>
        </p:txBody>
      </p:sp>
      <p:sp>
        <p:nvSpPr>
          <p:cNvPr id="315" name="Google Shape;315;p11"/>
          <p:cNvSpPr txBox="1"/>
          <p:nvPr>
            <p:ph idx="4" type="subTitle"/>
          </p:nvPr>
        </p:nvSpPr>
        <p:spPr>
          <a:xfrm>
            <a:off x="5423970" y="4251650"/>
            <a:ext cx="1685700" cy="368100"/>
          </a:xfrm>
          <a:prstGeom prst="rect">
            <a:avLst/>
          </a:prstGeom>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Fjalla One"/>
              <a:buNone/>
              <a:defRPr sz="1400">
                <a:latin typeface="Fjalla One"/>
                <a:ea typeface="Fjalla One"/>
                <a:cs typeface="Fjalla One"/>
                <a:sym typeface="Fjalla One"/>
              </a:defRPr>
            </a:lvl1pPr>
            <a:lvl2pPr lvl="1" rtl="0" algn="ctr">
              <a:lnSpc>
                <a:spcPct val="100000"/>
              </a:lnSpc>
              <a:spcBef>
                <a:spcPts val="0"/>
              </a:spcBef>
              <a:spcAft>
                <a:spcPts val="0"/>
              </a:spcAft>
              <a:buSzPts val="1400"/>
              <a:buFont typeface="Fjalla One"/>
              <a:buNone/>
              <a:defRPr sz="1400">
                <a:latin typeface="Fjalla One"/>
                <a:ea typeface="Fjalla One"/>
                <a:cs typeface="Fjalla One"/>
                <a:sym typeface="Fjalla One"/>
              </a:defRPr>
            </a:lvl2pPr>
            <a:lvl3pPr lvl="2" rtl="0" algn="ctr">
              <a:lnSpc>
                <a:spcPct val="100000"/>
              </a:lnSpc>
              <a:spcBef>
                <a:spcPts val="0"/>
              </a:spcBef>
              <a:spcAft>
                <a:spcPts val="0"/>
              </a:spcAft>
              <a:buSzPts val="1400"/>
              <a:buFont typeface="Fjalla One"/>
              <a:buNone/>
              <a:defRPr sz="1400">
                <a:latin typeface="Fjalla One"/>
                <a:ea typeface="Fjalla One"/>
                <a:cs typeface="Fjalla One"/>
                <a:sym typeface="Fjalla One"/>
              </a:defRPr>
            </a:lvl3pPr>
            <a:lvl4pPr lvl="3" rtl="0" algn="ctr">
              <a:lnSpc>
                <a:spcPct val="100000"/>
              </a:lnSpc>
              <a:spcBef>
                <a:spcPts val="0"/>
              </a:spcBef>
              <a:spcAft>
                <a:spcPts val="0"/>
              </a:spcAft>
              <a:buSzPts val="1400"/>
              <a:buFont typeface="Fjalla One"/>
              <a:buNone/>
              <a:defRPr sz="1400">
                <a:latin typeface="Fjalla One"/>
                <a:ea typeface="Fjalla One"/>
                <a:cs typeface="Fjalla One"/>
                <a:sym typeface="Fjalla One"/>
              </a:defRPr>
            </a:lvl4pPr>
            <a:lvl5pPr lvl="4" rtl="0" algn="ctr">
              <a:lnSpc>
                <a:spcPct val="100000"/>
              </a:lnSpc>
              <a:spcBef>
                <a:spcPts val="0"/>
              </a:spcBef>
              <a:spcAft>
                <a:spcPts val="0"/>
              </a:spcAft>
              <a:buSzPts val="1400"/>
              <a:buFont typeface="Fjalla One"/>
              <a:buNone/>
              <a:defRPr sz="1400">
                <a:latin typeface="Fjalla One"/>
                <a:ea typeface="Fjalla One"/>
                <a:cs typeface="Fjalla One"/>
                <a:sym typeface="Fjalla One"/>
              </a:defRPr>
            </a:lvl5pPr>
            <a:lvl6pPr lvl="5" rtl="0" algn="ctr">
              <a:lnSpc>
                <a:spcPct val="100000"/>
              </a:lnSpc>
              <a:spcBef>
                <a:spcPts val="0"/>
              </a:spcBef>
              <a:spcAft>
                <a:spcPts val="0"/>
              </a:spcAft>
              <a:buSzPts val="1400"/>
              <a:buFont typeface="Fjalla One"/>
              <a:buNone/>
              <a:defRPr sz="1400">
                <a:latin typeface="Fjalla One"/>
                <a:ea typeface="Fjalla One"/>
                <a:cs typeface="Fjalla One"/>
                <a:sym typeface="Fjalla One"/>
              </a:defRPr>
            </a:lvl6pPr>
            <a:lvl7pPr lvl="6" rtl="0" algn="ctr">
              <a:lnSpc>
                <a:spcPct val="100000"/>
              </a:lnSpc>
              <a:spcBef>
                <a:spcPts val="0"/>
              </a:spcBef>
              <a:spcAft>
                <a:spcPts val="0"/>
              </a:spcAft>
              <a:buSzPts val="1400"/>
              <a:buFont typeface="Fjalla One"/>
              <a:buNone/>
              <a:defRPr sz="1400">
                <a:latin typeface="Fjalla One"/>
                <a:ea typeface="Fjalla One"/>
                <a:cs typeface="Fjalla One"/>
                <a:sym typeface="Fjalla One"/>
              </a:defRPr>
            </a:lvl7pPr>
            <a:lvl8pPr lvl="7" rtl="0" algn="ctr">
              <a:lnSpc>
                <a:spcPct val="100000"/>
              </a:lnSpc>
              <a:spcBef>
                <a:spcPts val="0"/>
              </a:spcBef>
              <a:spcAft>
                <a:spcPts val="0"/>
              </a:spcAft>
              <a:buSzPts val="1400"/>
              <a:buFont typeface="Fjalla One"/>
              <a:buNone/>
              <a:defRPr sz="1400">
                <a:latin typeface="Fjalla One"/>
                <a:ea typeface="Fjalla One"/>
                <a:cs typeface="Fjalla One"/>
                <a:sym typeface="Fjalla One"/>
              </a:defRPr>
            </a:lvl8pPr>
            <a:lvl9pPr lvl="8" rtl="0" algn="ctr">
              <a:lnSpc>
                <a:spcPct val="100000"/>
              </a:lnSpc>
              <a:spcBef>
                <a:spcPts val="0"/>
              </a:spcBef>
              <a:spcAft>
                <a:spcPts val="0"/>
              </a:spcAft>
              <a:buSzPts val="1400"/>
              <a:buFont typeface="Fjalla One"/>
              <a:buNone/>
              <a:defRPr sz="1400">
                <a:latin typeface="Fjalla One"/>
                <a:ea typeface="Fjalla One"/>
                <a:cs typeface="Fjalla One"/>
                <a:sym typeface="Fjalla One"/>
              </a:defRPr>
            </a:lvl9pPr>
          </a:lstStyle>
          <a:p/>
        </p:txBody>
      </p:sp>
      <p:sp>
        <p:nvSpPr>
          <p:cNvPr id="316" name="Google Shape;316;p11"/>
          <p:cNvSpPr txBox="1"/>
          <p:nvPr>
            <p:ph type="ctrTitle"/>
          </p:nvPr>
        </p:nvSpPr>
        <p:spPr>
          <a:xfrm>
            <a:off x="590550" y="410777"/>
            <a:ext cx="2092800" cy="7446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4">
  <p:cSld name="CUSTOM_14_4_1_1_1">
    <p:bg>
      <p:bgPr>
        <a:solidFill>
          <a:srgbClr val="F3F3F3"/>
        </a:solidFill>
      </p:bgPr>
    </p:bg>
    <p:spTree>
      <p:nvGrpSpPr>
        <p:cNvPr id="317" name="Shape 317"/>
        <p:cNvGrpSpPr/>
        <p:nvPr/>
      </p:nvGrpSpPr>
      <p:grpSpPr>
        <a:xfrm>
          <a:off x="0" y="0"/>
          <a:ext cx="0" cy="0"/>
          <a:chOff x="0" y="0"/>
          <a:chExt cx="0" cy="0"/>
        </a:xfrm>
      </p:grpSpPr>
      <p:grpSp>
        <p:nvGrpSpPr>
          <p:cNvPr id="318" name="Google Shape;318;p12"/>
          <p:cNvGrpSpPr/>
          <p:nvPr/>
        </p:nvGrpSpPr>
        <p:grpSpPr>
          <a:xfrm>
            <a:off x="1509775" y="2488450"/>
            <a:ext cx="6496000" cy="2280875"/>
            <a:chOff x="1509775" y="2488450"/>
            <a:chExt cx="6496000" cy="2280875"/>
          </a:xfrm>
        </p:grpSpPr>
        <p:sp>
          <p:nvSpPr>
            <p:cNvPr id="319" name="Google Shape;319;p12"/>
            <p:cNvSpPr/>
            <p:nvPr/>
          </p:nvSpPr>
          <p:spPr>
            <a:xfrm flipH="1" rot="10800000">
              <a:off x="3780975" y="2781525"/>
              <a:ext cx="1953600" cy="1987800"/>
            </a:xfrm>
            <a:prstGeom prst="rect">
              <a:avLst/>
            </a:prstGeom>
            <a:no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2"/>
            <p:cNvSpPr/>
            <p:nvPr/>
          </p:nvSpPr>
          <p:spPr>
            <a:xfrm flipH="1" rot="10800000">
              <a:off x="6052175" y="2781525"/>
              <a:ext cx="1953600" cy="1987800"/>
            </a:xfrm>
            <a:prstGeom prst="rect">
              <a:avLst/>
            </a:prstGeom>
            <a:no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2"/>
            <p:cNvSpPr/>
            <p:nvPr/>
          </p:nvSpPr>
          <p:spPr>
            <a:xfrm flipH="1" rot="10800000">
              <a:off x="1509775" y="2781525"/>
              <a:ext cx="1953600" cy="1987800"/>
            </a:xfrm>
            <a:prstGeom prst="rect">
              <a:avLst/>
            </a:prstGeom>
            <a:no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2" name="Google Shape;322;p12"/>
            <p:cNvCxnSpPr>
              <a:stCxn id="323" idx="2"/>
            </p:cNvCxnSpPr>
            <p:nvPr/>
          </p:nvCxnSpPr>
          <p:spPr>
            <a:xfrm>
              <a:off x="2486575" y="2488450"/>
              <a:ext cx="0" cy="536400"/>
            </a:xfrm>
            <a:prstGeom prst="straightConnector1">
              <a:avLst/>
            </a:prstGeom>
            <a:noFill/>
            <a:ln cap="flat" cmpd="sng" w="19050">
              <a:solidFill>
                <a:srgbClr val="434343"/>
              </a:solidFill>
              <a:prstDash val="solid"/>
              <a:round/>
              <a:headEnd len="med" w="med" type="none"/>
              <a:tailEnd len="med" w="med" type="diamond"/>
            </a:ln>
          </p:spPr>
        </p:cxnSp>
        <p:cxnSp>
          <p:nvCxnSpPr>
            <p:cNvPr id="324" name="Google Shape;324;p12"/>
            <p:cNvCxnSpPr/>
            <p:nvPr/>
          </p:nvCxnSpPr>
          <p:spPr>
            <a:xfrm>
              <a:off x="4757775" y="2488450"/>
              <a:ext cx="0" cy="536400"/>
            </a:xfrm>
            <a:prstGeom prst="straightConnector1">
              <a:avLst/>
            </a:prstGeom>
            <a:noFill/>
            <a:ln cap="flat" cmpd="sng" w="19050">
              <a:solidFill>
                <a:srgbClr val="434343"/>
              </a:solidFill>
              <a:prstDash val="solid"/>
              <a:round/>
              <a:headEnd len="med" w="med" type="none"/>
              <a:tailEnd len="med" w="med" type="diamond"/>
            </a:ln>
          </p:spPr>
        </p:cxnSp>
        <p:cxnSp>
          <p:nvCxnSpPr>
            <p:cNvPr id="325" name="Google Shape;325;p12"/>
            <p:cNvCxnSpPr/>
            <p:nvPr/>
          </p:nvCxnSpPr>
          <p:spPr>
            <a:xfrm>
              <a:off x="7028975" y="2488450"/>
              <a:ext cx="0" cy="536400"/>
            </a:xfrm>
            <a:prstGeom prst="straightConnector1">
              <a:avLst/>
            </a:prstGeom>
            <a:noFill/>
            <a:ln cap="flat" cmpd="sng" w="19050">
              <a:solidFill>
                <a:srgbClr val="434343"/>
              </a:solidFill>
              <a:prstDash val="solid"/>
              <a:round/>
              <a:headEnd len="med" w="med" type="none"/>
              <a:tailEnd len="med" w="med" type="diamond"/>
            </a:ln>
          </p:spPr>
        </p:cxnSp>
      </p:grpSp>
      <p:sp>
        <p:nvSpPr>
          <p:cNvPr id="326" name="Google Shape;326;p12"/>
          <p:cNvSpPr/>
          <p:nvPr/>
        </p:nvSpPr>
        <p:spPr>
          <a:xfrm flipH="1" rot="10800000">
            <a:off x="371475" y="-18900"/>
            <a:ext cx="704700" cy="5162400"/>
          </a:xfrm>
          <a:prstGeom prst="rect">
            <a:avLst/>
          </a:prstGeom>
          <a:solidFill>
            <a:srgbClr val="F1D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7" name="Google Shape;327;p12"/>
          <p:cNvCxnSpPr/>
          <p:nvPr/>
        </p:nvCxnSpPr>
        <p:spPr>
          <a:xfrm>
            <a:off x="723900" y="1139950"/>
            <a:ext cx="0" cy="4000800"/>
          </a:xfrm>
          <a:prstGeom prst="straightConnector1">
            <a:avLst/>
          </a:prstGeom>
          <a:noFill/>
          <a:ln cap="flat" cmpd="sng" w="19050">
            <a:solidFill>
              <a:srgbClr val="434343"/>
            </a:solidFill>
            <a:prstDash val="solid"/>
            <a:round/>
            <a:headEnd len="med" w="med" type="none"/>
            <a:tailEnd len="med" w="med" type="none"/>
          </a:ln>
        </p:spPr>
      </p:cxnSp>
      <p:cxnSp>
        <p:nvCxnSpPr>
          <p:cNvPr id="328" name="Google Shape;328;p12"/>
          <p:cNvCxnSpPr/>
          <p:nvPr/>
        </p:nvCxnSpPr>
        <p:spPr>
          <a:xfrm>
            <a:off x="723900" y="0"/>
            <a:ext cx="0" cy="395400"/>
          </a:xfrm>
          <a:prstGeom prst="straightConnector1">
            <a:avLst/>
          </a:prstGeom>
          <a:noFill/>
          <a:ln cap="flat" cmpd="sng" w="19050">
            <a:solidFill>
              <a:srgbClr val="434343"/>
            </a:solidFill>
            <a:prstDash val="solid"/>
            <a:round/>
            <a:headEnd len="med" w="med" type="none"/>
            <a:tailEnd len="med" w="med" type="none"/>
          </a:ln>
        </p:spPr>
      </p:cxnSp>
      <p:grpSp>
        <p:nvGrpSpPr>
          <p:cNvPr id="329" name="Google Shape;329;p12"/>
          <p:cNvGrpSpPr/>
          <p:nvPr/>
        </p:nvGrpSpPr>
        <p:grpSpPr>
          <a:xfrm rot="-5400000">
            <a:off x="7385674" y="965896"/>
            <a:ext cx="2219245" cy="288063"/>
            <a:chOff x="3906325" y="2716500"/>
            <a:chExt cx="3677900" cy="477400"/>
          </a:xfrm>
        </p:grpSpPr>
        <p:sp>
          <p:nvSpPr>
            <p:cNvPr id="330" name="Google Shape;330;p12"/>
            <p:cNvSpPr/>
            <p:nvPr/>
          </p:nvSpPr>
          <p:spPr>
            <a:xfrm>
              <a:off x="3906325" y="2716500"/>
              <a:ext cx="268226" cy="267657"/>
            </a:xfrm>
            <a:custGeom>
              <a:rect b="b" l="l" r="r" t="t"/>
              <a:pathLst>
                <a:path extrusionOk="0" h="1881" w="1885">
                  <a:moveTo>
                    <a:pt x="1574" y="1"/>
                  </a:moveTo>
                  <a:lnTo>
                    <a:pt x="1" y="1572"/>
                  </a:lnTo>
                  <a:lnTo>
                    <a:pt x="1" y="1880"/>
                  </a:lnTo>
                  <a:lnTo>
                    <a:pt x="188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2"/>
            <p:cNvSpPr/>
            <p:nvPr/>
          </p:nvSpPr>
          <p:spPr>
            <a:xfrm>
              <a:off x="3906325" y="2716500"/>
              <a:ext cx="432150" cy="431581"/>
            </a:xfrm>
            <a:custGeom>
              <a:rect b="b" l="l" r="r" t="t"/>
              <a:pathLst>
                <a:path extrusionOk="0" h="3033" w="3037">
                  <a:moveTo>
                    <a:pt x="2725" y="1"/>
                  </a:moveTo>
                  <a:lnTo>
                    <a:pt x="1" y="2724"/>
                  </a:lnTo>
                  <a:lnTo>
                    <a:pt x="1" y="3032"/>
                  </a:lnTo>
                  <a:lnTo>
                    <a:pt x="303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2"/>
            <p:cNvSpPr/>
            <p:nvPr/>
          </p:nvSpPr>
          <p:spPr>
            <a:xfrm>
              <a:off x="3980034" y="2716500"/>
              <a:ext cx="522365" cy="477400"/>
            </a:xfrm>
            <a:custGeom>
              <a:rect b="b" l="l" r="r" t="t"/>
              <a:pathLst>
                <a:path extrusionOk="0" h="3355" w="3671">
                  <a:moveTo>
                    <a:pt x="3359" y="1"/>
                  </a:moveTo>
                  <a:lnTo>
                    <a:pt x="1" y="3355"/>
                  </a:lnTo>
                  <a:lnTo>
                    <a:pt x="312" y="3355"/>
                  </a:lnTo>
                  <a:lnTo>
                    <a:pt x="367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2"/>
            <p:cNvSpPr/>
            <p:nvPr/>
          </p:nvSpPr>
          <p:spPr>
            <a:xfrm>
              <a:off x="4143958" y="2716500"/>
              <a:ext cx="521938" cy="477400"/>
            </a:xfrm>
            <a:custGeom>
              <a:rect b="b" l="l" r="r" t="t"/>
              <a:pathLst>
                <a:path extrusionOk="0" h="3355" w="3668">
                  <a:moveTo>
                    <a:pt x="3359" y="1"/>
                  </a:moveTo>
                  <a:lnTo>
                    <a:pt x="1" y="3355"/>
                  </a:lnTo>
                  <a:lnTo>
                    <a:pt x="312"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2"/>
            <p:cNvSpPr/>
            <p:nvPr/>
          </p:nvSpPr>
          <p:spPr>
            <a:xfrm>
              <a:off x="4307882" y="2716500"/>
              <a:ext cx="521796" cy="477400"/>
            </a:xfrm>
            <a:custGeom>
              <a:rect b="b" l="l" r="r" t="t"/>
              <a:pathLst>
                <a:path extrusionOk="0" h="3355" w="3667">
                  <a:moveTo>
                    <a:pt x="3355" y="1"/>
                  </a:moveTo>
                  <a:lnTo>
                    <a:pt x="1" y="3355"/>
                  </a:lnTo>
                  <a:lnTo>
                    <a:pt x="312"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2"/>
            <p:cNvSpPr/>
            <p:nvPr/>
          </p:nvSpPr>
          <p:spPr>
            <a:xfrm>
              <a:off x="4471806" y="2716500"/>
              <a:ext cx="521796" cy="477400"/>
            </a:xfrm>
            <a:custGeom>
              <a:rect b="b" l="l" r="r" t="t"/>
              <a:pathLst>
                <a:path extrusionOk="0" h="3355" w="3667">
                  <a:moveTo>
                    <a:pt x="3355" y="1"/>
                  </a:moveTo>
                  <a:lnTo>
                    <a:pt x="1" y="3355"/>
                  </a:lnTo>
                  <a:lnTo>
                    <a:pt x="308"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2"/>
            <p:cNvSpPr/>
            <p:nvPr/>
          </p:nvSpPr>
          <p:spPr>
            <a:xfrm>
              <a:off x="4635303" y="2716500"/>
              <a:ext cx="522223" cy="477400"/>
            </a:xfrm>
            <a:custGeom>
              <a:rect b="b" l="l" r="r" t="t"/>
              <a:pathLst>
                <a:path extrusionOk="0" h="3355" w="3670">
                  <a:moveTo>
                    <a:pt x="3358" y="1"/>
                  </a:moveTo>
                  <a:lnTo>
                    <a:pt x="0" y="3355"/>
                  </a:lnTo>
                  <a:lnTo>
                    <a:pt x="311" y="3355"/>
                  </a:lnTo>
                  <a:lnTo>
                    <a:pt x="367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2"/>
            <p:cNvSpPr/>
            <p:nvPr/>
          </p:nvSpPr>
          <p:spPr>
            <a:xfrm>
              <a:off x="4799226" y="2716500"/>
              <a:ext cx="521796" cy="477400"/>
            </a:xfrm>
            <a:custGeom>
              <a:rect b="b" l="l" r="r" t="t"/>
              <a:pathLst>
                <a:path extrusionOk="0" h="3355" w="3667">
                  <a:moveTo>
                    <a:pt x="3358" y="1"/>
                  </a:moveTo>
                  <a:lnTo>
                    <a:pt x="0" y="3355"/>
                  </a:lnTo>
                  <a:lnTo>
                    <a:pt x="311" y="3355"/>
                  </a:lnTo>
                  <a:lnTo>
                    <a:pt x="36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2"/>
            <p:cNvSpPr/>
            <p:nvPr/>
          </p:nvSpPr>
          <p:spPr>
            <a:xfrm>
              <a:off x="4963008" y="2716500"/>
              <a:ext cx="521938" cy="477400"/>
            </a:xfrm>
            <a:custGeom>
              <a:rect b="b" l="l" r="r" t="t"/>
              <a:pathLst>
                <a:path extrusionOk="0" h="3355" w="3668">
                  <a:moveTo>
                    <a:pt x="3358" y="1"/>
                  </a:moveTo>
                  <a:lnTo>
                    <a:pt x="1" y="3355"/>
                  </a:lnTo>
                  <a:lnTo>
                    <a:pt x="312"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2"/>
            <p:cNvSpPr/>
            <p:nvPr/>
          </p:nvSpPr>
          <p:spPr>
            <a:xfrm>
              <a:off x="5126932" y="2716500"/>
              <a:ext cx="521796" cy="477400"/>
            </a:xfrm>
            <a:custGeom>
              <a:rect b="b" l="l" r="r" t="t"/>
              <a:pathLst>
                <a:path extrusionOk="0" h="3355" w="3667">
                  <a:moveTo>
                    <a:pt x="3355" y="1"/>
                  </a:moveTo>
                  <a:lnTo>
                    <a:pt x="1" y="3355"/>
                  </a:lnTo>
                  <a:lnTo>
                    <a:pt x="309"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2"/>
            <p:cNvSpPr/>
            <p:nvPr/>
          </p:nvSpPr>
          <p:spPr>
            <a:xfrm>
              <a:off x="5290429" y="2716500"/>
              <a:ext cx="522223" cy="477400"/>
            </a:xfrm>
            <a:custGeom>
              <a:rect b="b" l="l" r="r" t="t"/>
              <a:pathLst>
                <a:path extrusionOk="0" h="3355" w="3670">
                  <a:moveTo>
                    <a:pt x="3358" y="1"/>
                  </a:moveTo>
                  <a:lnTo>
                    <a:pt x="0" y="3355"/>
                  </a:lnTo>
                  <a:lnTo>
                    <a:pt x="312" y="3355"/>
                  </a:lnTo>
                  <a:lnTo>
                    <a:pt x="367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2"/>
            <p:cNvSpPr/>
            <p:nvPr/>
          </p:nvSpPr>
          <p:spPr>
            <a:xfrm>
              <a:off x="5454353" y="2716500"/>
              <a:ext cx="521653" cy="477400"/>
            </a:xfrm>
            <a:custGeom>
              <a:rect b="b" l="l" r="r" t="t"/>
              <a:pathLst>
                <a:path extrusionOk="0" h="3355" w="3666">
                  <a:moveTo>
                    <a:pt x="3358" y="1"/>
                  </a:moveTo>
                  <a:lnTo>
                    <a:pt x="0" y="3355"/>
                  </a:lnTo>
                  <a:lnTo>
                    <a:pt x="311"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2"/>
            <p:cNvSpPr/>
            <p:nvPr/>
          </p:nvSpPr>
          <p:spPr>
            <a:xfrm>
              <a:off x="5618277" y="2716500"/>
              <a:ext cx="521653" cy="477400"/>
            </a:xfrm>
            <a:custGeom>
              <a:rect b="b" l="l" r="r" t="t"/>
              <a:pathLst>
                <a:path extrusionOk="0" h="3355" w="3666">
                  <a:moveTo>
                    <a:pt x="3358" y="1"/>
                  </a:moveTo>
                  <a:lnTo>
                    <a:pt x="0" y="3355"/>
                  </a:lnTo>
                  <a:lnTo>
                    <a:pt x="311"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2"/>
            <p:cNvSpPr/>
            <p:nvPr/>
          </p:nvSpPr>
          <p:spPr>
            <a:xfrm>
              <a:off x="5782201" y="2716500"/>
              <a:ext cx="521653" cy="477400"/>
            </a:xfrm>
            <a:custGeom>
              <a:rect b="b" l="l" r="r" t="t"/>
              <a:pathLst>
                <a:path extrusionOk="0" h="3355" w="3666">
                  <a:moveTo>
                    <a:pt x="3354" y="1"/>
                  </a:moveTo>
                  <a:lnTo>
                    <a:pt x="0" y="3355"/>
                  </a:lnTo>
                  <a:lnTo>
                    <a:pt x="308"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2"/>
            <p:cNvSpPr/>
            <p:nvPr/>
          </p:nvSpPr>
          <p:spPr>
            <a:xfrm>
              <a:off x="5945982" y="2716500"/>
              <a:ext cx="521796" cy="477400"/>
            </a:xfrm>
            <a:custGeom>
              <a:rect b="b" l="l" r="r" t="t"/>
              <a:pathLst>
                <a:path extrusionOk="0" h="3355" w="3667">
                  <a:moveTo>
                    <a:pt x="3355" y="1"/>
                  </a:moveTo>
                  <a:lnTo>
                    <a:pt x="1" y="3355"/>
                  </a:lnTo>
                  <a:lnTo>
                    <a:pt x="309" y="3355"/>
                  </a:lnTo>
                  <a:lnTo>
                    <a:pt x="36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2"/>
            <p:cNvSpPr/>
            <p:nvPr/>
          </p:nvSpPr>
          <p:spPr>
            <a:xfrm>
              <a:off x="6109479" y="2716500"/>
              <a:ext cx="521653" cy="477400"/>
            </a:xfrm>
            <a:custGeom>
              <a:rect b="b" l="l" r="r" t="t"/>
              <a:pathLst>
                <a:path extrusionOk="0" h="3355" w="3666">
                  <a:moveTo>
                    <a:pt x="3358" y="1"/>
                  </a:moveTo>
                  <a:lnTo>
                    <a:pt x="0" y="3355"/>
                  </a:lnTo>
                  <a:lnTo>
                    <a:pt x="312" y="3355"/>
                  </a:lnTo>
                  <a:lnTo>
                    <a:pt x="36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2"/>
            <p:cNvSpPr/>
            <p:nvPr/>
          </p:nvSpPr>
          <p:spPr>
            <a:xfrm>
              <a:off x="6273403" y="2716500"/>
              <a:ext cx="521653" cy="477400"/>
            </a:xfrm>
            <a:custGeom>
              <a:rect b="b" l="l" r="r" t="t"/>
              <a:pathLst>
                <a:path extrusionOk="0" h="3355" w="3666">
                  <a:moveTo>
                    <a:pt x="3358" y="1"/>
                  </a:moveTo>
                  <a:lnTo>
                    <a:pt x="0" y="3355"/>
                  </a:lnTo>
                  <a:lnTo>
                    <a:pt x="312" y="3355"/>
                  </a:lnTo>
                  <a:lnTo>
                    <a:pt x="36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2"/>
            <p:cNvSpPr/>
            <p:nvPr/>
          </p:nvSpPr>
          <p:spPr>
            <a:xfrm>
              <a:off x="6437327" y="2716500"/>
              <a:ext cx="521653" cy="477400"/>
            </a:xfrm>
            <a:custGeom>
              <a:rect b="b" l="l" r="r" t="t"/>
              <a:pathLst>
                <a:path extrusionOk="0" h="3355" w="3666">
                  <a:moveTo>
                    <a:pt x="3354" y="1"/>
                  </a:moveTo>
                  <a:lnTo>
                    <a:pt x="0" y="3355"/>
                  </a:lnTo>
                  <a:lnTo>
                    <a:pt x="308"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2"/>
            <p:cNvSpPr/>
            <p:nvPr/>
          </p:nvSpPr>
          <p:spPr>
            <a:xfrm>
              <a:off x="6601251" y="2716500"/>
              <a:ext cx="521653" cy="477400"/>
            </a:xfrm>
            <a:custGeom>
              <a:rect b="b" l="l" r="r" t="t"/>
              <a:pathLst>
                <a:path extrusionOk="0" h="3355" w="3666">
                  <a:moveTo>
                    <a:pt x="3354" y="1"/>
                  </a:moveTo>
                  <a:lnTo>
                    <a:pt x="0" y="3355"/>
                  </a:lnTo>
                  <a:lnTo>
                    <a:pt x="308"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2"/>
            <p:cNvSpPr/>
            <p:nvPr/>
          </p:nvSpPr>
          <p:spPr>
            <a:xfrm>
              <a:off x="6764463" y="2716500"/>
              <a:ext cx="522365" cy="477400"/>
            </a:xfrm>
            <a:custGeom>
              <a:rect b="b" l="l" r="r" t="t"/>
              <a:pathLst>
                <a:path extrusionOk="0" h="3355" w="3671">
                  <a:moveTo>
                    <a:pt x="3359" y="1"/>
                  </a:moveTo>
                  <a:lnTo>
                    <a:pt x="1" y="3355"/>
                  </a:lnTo>
                  <a:lnTo>
                    <a:pt x="313" y="3355"/>
                  </a:lnTo>
                  <a:lnTo>
                    <a:pt x="367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2"/>
            <p:cNvSpPr/>
            <p:nvPr/>
          </p:nvSpPr>
          <p:spPr>
            <a:xfrm>
              <a:off x="6928387" y="2716500"/>
              <a:ext cx="521796" cy="477400"/>
            </a:xfrm>
            <a:custGeom>
              <a:rect b="b" l="l" r="r" t="t"/>
              <a:pathLst>
                <a:path extrusionOk="0" h="3355" w="3667">
                  <a:moveTo>
                    <a:pt x="3359" y="1"/>
                  </a:moveTo>
                  <a:lnTo>
                    <a:pt x="1" y="3355"/>
                  </a:lnTo>
                  <a:lnTo>
                    <a:pt x="313"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2"/>
            <p:cNvSpPr/>
            <p:nvPr/>
          </p:nvSpPr>
          <p:spPr>
            <a:xfrm>
              <a:off x="7092311" y="2716500"/>
              <a:ext cx="491914" cy="477400"/>
            </a:xfrm>
            <a:custGeom>
              <a:rect b="b" l="l" r="r" t="t"/>
              <a:pathLst>
                <a:path extrusionOk="0" h="3355" w="3457">
                  <a:moveTo>
                    <a:pt x="3355" y="1"/>
                  </a:moveTo>
                  <a:lnTo>
                    <a:pt x="1" y="3355"/>
                  </a:lnTo>
                  <a:lnTo>
                    <a:pt x="309" y="3355"/>
                  </a:lnTo>
                  <a:lnTo>
                    <a:pt x="3456" y="210"/>
                  </a:lnTo>
                  <a:lnTo>
                    <a:pt x="345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2"/>
            <p:cNvSpPr/>
            <p:nvPr/>
          </p:nvSpPr>
          <p:spPr>
            <a:xfrm>
              <a:off x="7256235" y="2865910"/>
              <a:ext cx="327990" cy="327990"/>
            </a:xfrm>
            <a:custGeom>
              <a:rect b="b" l="l" r="r" t="t"/>
              <a:pathLst>
                <a:path extrusionOk="0" h="2305" w="2305">
                  <a:moveTo>
                    <a:pt x="2304" y="1"/>
                  </a:moveTo>
                  <a:lnTo>
                    <a:pt x="0" y="2305"/>
                  </a:lnTo>
                  <a:lnTo>
                    <a:pt x="309" y="2305"/>
                  </a:lnTo>
                  <a:lnTo>
                    <a:pt x="2304" y="312"/>
                  </a:lnTo>
                  <a:lnTo>
                    <a:pt x="2304"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2"/>
            <p:cNvSpPr/>
            <p:nvPr/>
          </p:nvSpPr>
          <p:spPr>
            <a:xfrm>
              <a:off x="7419590" y="3029834"/>
              <a:ext cx="164635" cy="164066"/>
            </a:xfrm>
            <a:custGeom>
              <a:rect b="b" l="l" r="r" t="t"/>
              <a:pathLst>
                <a:path extrusionOk="0" h="1153" w="1157">
                  <a:moveTo>
                    <a:pt x="1156" y="1"/>
                  </a:moveTo>
                  <a:lnTo>
                    <a:pt x="1" y="1153"/>
                  </a:lnTo>
                  <a:lnTo>
                    <a:pt x="313" y="1153"/>
                  </a:lnTo>
                  <a:lnTo>
                    <a:pt x="1156" y="312"/>
                  </a:lnTo>
                  <a:lnTo>
                    <a:pt x="115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2"/>
            <p:cNvSpPr/>
            <p:nvPr/>
          </p:nvSpPr>
          <p:spPr>
            <a:xfrm>
              <a:off x="7583514" y="3193758"/>
              <a:ext cx="711" cy="142"/>
            </a:xfrm>
            <a:custGeom>
              <a:rect b="b" l="l" r="r" t="t"/>
              <a:pathLst>
                <a:path extrusionOk="0" h="1" w="5">
                  <a:moveTo>
                    <a:pt x="4" y="1"/>
                  </a:moveTo>
                  <a:lnTo>
                    <a:pt x="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 name="Google Shape;323;p12"/>
          <p:cNvSpPr/>
          <p:nvPr/>
        </p:nvSpPr>
        <p:spPr>
          <a:xfrm>
            <a:off x="2032375" y="1580050"/>
            <a:ext cx="908400" cy="908400"/>
          </a:xfrm>
          <a:prstGeom prst="rect">
            <a:avLst/>
          </a:prstGeom>
          <a:solidFill>
            <a:srgbClr val="F1D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2"/>
          <p:cNvSpPr/>
          <p:nvPr/>
        </p:nvSpPr>
        <p:spPr>
          <a:xfrm>
            <a:off x="4303575" y="1580050"/>
            <a:ext cx="908400" cy="908400"/>
          </a:xfrm>
          <a:prstGeom prst="rect">
            <a:avLst/>
          </a:prstGeom>
          <a:solidFill>
            <a:srgbClr val="F1D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2"/>
          <p:cNvSpPr/>
          <p:nvPr/>
        </p:nvSpPr>
        <p:spPr>
          <a:xfrm>
            <a:off x="6574775" y="1580050"/>
            <a:ext cx="908400" cy="908400"/>
          </a:xfrm>
          <a:prstGeom prst="rect">
            <a:avLst/>
          </a:prstGeom>
          <a:solidFill>
            <a:srgbClr val="F1D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2"/>
          <p:cNvSpPr txBox="1"/>
          <p:nvPr>
            <p:ph idx="1" type="subTitle"/>
          </p:nvPr>
        </p:nvSpPr>
        <p:spPr>
          <a:xfrm>
            <a:off x="1643725" y="3320025"/>
            <a:ext cx="1685700" cy="91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358" name="Google Shape;358;p12"/>
          <p:cNvSpPr txBox="1"/>
          <p:nvPr>
            <p:ph idx="2" type="subTitle"/>
          </p:nvPr>
        </p:nvSpPr>
        <p:spPr>
          <a:xfrm>
            <a:off x="3914925" y="3320025"/>
            <a:ext cx="1685700" cy="91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359" name="Google Shape;359;p12"/>
          <p:cNvSpPr txBox="1"/>
          <p:nvPr>
            <p:ph idx="3" type="subTitle"/>
          </p:nvPr>
        </p:nvSpPr>
        <p:spPr>
          <a:xfrm>
            <a:off x="6186125" y="3320025"/>
            <a:ext cx="1685700" cy="91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360" name="Google Shape;360;p12"/>
          <p:cNvSpPr txBox="1"/>
          <p:nvPr>
            <p:ph type="ctrTitle"/>
          </p:nvPr>
        </p:nvSpPr>
        <p:spPr>
          <a:xfrm>
            <a:off x="590550" y="410777"/>
            <a:ext cx="2092800" cy="7446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ding slide">
  <p:cSld name="CUSTOM_15">
    <p:spTree>
      <p:nvGrpSpPr>
        <p:cNvPr id="361" name="Shape 361"/>
        <p:cNvGrpSpPr/>
        <p:nvPr/>
      </p:nvGrpSpPr>
      <p:grpSpPr>
        <a:xfrm>
          <a:off x="0" y="0"/>
          <a:ext cx="0" cy="0"/>
          <a:chOff x="0" y="0"/>
          <a:chExt cx="0" cy="0"/>
        </a:xfrm>
      </p:grpSpPr>
      <p:cxnSp>
        <p:nvCxnSpPr>
          <p:cNvPr id="362" name="Google Shape;362;p13"/>
          <p:cNvCxnSpPr/>
          <p:nvPr/>
        </p:nvCxnSpPr>
        <p:spPr>
          <a:xfrm>
            <a:off x="723900" y="1139950"/>
            <a:ext cx="0" cy="4000800"/>
          </a:xfrm>
          <a:prstGeom prst="straightConnector1">
            <a:avLst/>
          </a:prstGeom>
          <a:noFill/>
          <a:ln cap="flat" cmpd="sng" w="19050">
            <a:solidFill>
              <a:srgbClr val="434343"/>
            </a:solidFill>
            <a:prstDash val="solid"/>
            <a:round/>
            <a:headEnd len="med" w="med" type="none"/>
            <a:tailEnd len="med" w="med" type="none"/>
          </a:ln>
        </p:spPr>
      </p:cxnSp>
      <p:cxnSp>
        <p:nvCxnSpPr>
          <p:cNvPr id="363" name="Google Shape;363;p13"/>
          <p:cNvCxnSpPr/>
          <p:nvPr/>
        </p:nvCxnSpPr>
        <p:spPr>
          <a:xfrm>
            <a:off x="723900" y="0"/>
            <a:ext cx="0" cy="395400"/>
          </a:xfrm>
          <a:prstGeom prst="straightConnector1">
            <a:avLst/>
          </a:prstGeom>
          <a:noFill/>
          <a:ln cap="flat" cmpd="sng" w="19050">
            <a:solidFill>
              <a:srgbClr val="434343"/>
            </a:solidFill>
            <a:prstDash val="solid"/>
            <a:round/>
            <a:headEnd len="med" w="med" type="none"/>
            <a:tailEnd len="med" w="med" type="none"/>
          </a:ln>
        </p:spPr>
      </p:cxnSp>
      <p:sp>
        <p:nvSpPr>
          <p:cNvPr id="364" name="Google Shape;364;p13"/>
          <p:cNvSpPr/>
          <p:nvPr/>
        </p:nvSpPr>
        <p:spPr>
          <a:xfrm flipH="1">
            <a:off x="4976100" y="0"/>
            <a:ext cx="4167900" cy="5143500"/>
          </a:xfrm>
          <a:prstGeom prst="rect">
            <a:avLst/>
          </a:prstGeom>
          <a:solidFill>
            <a:srgbClr val="F1D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3"/>
          <p:cNvSpPr txBox="1"/>
          <p:nvPr>
            <p:ph type="ctrTitle"/>
          </p:nvPr>
        </p:nvSpPr>
        <p:spPr>
          <a:xfrm flipH="1">
            <a:off x="1176900" y="1510225"/>
            <a:ext cx="6717600" cy="1782300"/>
          </a:xfrm>
          <a:prstGeom prst="rect">
            <a:avLst/>
          </a:prstGeom>
        </p:spPr>
        <p:txBody>
          <a:bodyPr anchorCtr="0" anchor="b"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366" name="Google Shape;366;p13"/>
          <p:cNvSpPr txBox="1"/>
          <p:nvPr>
            <p:ph idx="1" type="subTitle"/>
          </p:nvPr>
        </p:nvSpPr>
        <p:spPr>
          <a:xfrm flipH="1">
            <a:off x="1176900" y="3292525"/>
            <a:ext cx="2219400" cy="71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Font typeface="Barlow Semi Condensed"/>
              <a:buNone/>
              <a:defRPr>
                <a:latin typeface="Barlow Semi Condensed"/>
                <a:ea typeface="Barlow Semi Condensed"/>
                <a:cs typeface="Barlow Semi Condensed"/>
                <a:sym typeface="Barlow Semi Condensed"/>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cxnSp>
        <p:nvCxnSpPr>
          <p:cNvPr id="367" name="Google Shape;367;p13"/>
          <p:cNvCxnSpPr/>
          <p:nvPr/>
        </p:nvCxnSpPr>
        <p:spPr>
          <a:xfrm>
            <a:off x="1177025" y="2156291"/>
            <a:ext cx="44238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4">
  <p:cSld name="CUSTOM_8">
    <p:bg>
      <p:bgPr>
        <a:solidFill>
          <a:srgbClr val="F3F3F3"/>
        </a:solidFill>
      </p:bgPr>
    </p:bg>
    <p:spTree>
      <p:nvGrpSpPr>
        <p:cNvPr id="368" name="Shape 368"/>
        <p:cNvGrpSpPr/>
        <p:nvPr/>
      </p:nvGrpSpPr>
      <p:grpSpPr>
        <a:xfrm>
          <a:off x="0" y="0"/>
          <a:ext cx="0" cy="0"/>
          <a:chOff x="0" y="0"/>
          <a:chExt cx="0" cy="0"/>
        </a:xfrm>
      </p:grpSpPr>
      <p:sp>
        <p:nvSpPr>
          <p:cNvPr id="369" name="Google Shape;369;p14"/>
          <p:cNvSpPr/>
          <p:nvPr/>
        </p:nvSpPr>
        <p:spPr>
          <a:xfrm flipH="1" rot="10800000">
            <a:off x="371475" y="313200"/>
            <a:ext cx="704700" cy="4830300"/>
          </a:xfrm>
          <a:prstGeom prst="rect">
            <a:avLst/>
          </a:prstGeom>
          <a:solidFill>
            <a:srgbClr val="F1D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0" name="Google Shape;370;p14"/>
          <p:cNvCxnSpPr/>
          <p:nvPr/>
        </p:nvCxnSpPr>
        <p:spPr>
          <a:xfrm>
            <a:off x="723900" y="1139950"/>
            <a:ext cx="0" cy="4000800"/>
          </a:xfrm>
          <a:prstGeom prst="straightConnector1">
            <a:avLst/>
          </a:prstGeom>
          <a:noFill/>
          <a:ln cap="flat" cmpd="sng" w="19050">
            <a:solidFill>
              <a:srgbClr val="434343"/>
            </a:solidFill>
            <a:prstDash val="solid"/>
            <a:round/>
            <a:headEnd len="med" w="med" type="none"/>
            <a:tailEnd len="med" w="med" type="none"/>
          </a:ln>
        </p:spPr>
      </p:cxnSp>
      <p:cxnSp>
        <p:nvCxnSpPr>
          <p:cNvPr id="371" name="Google Shape;371;p14"/>
          <p:cNvCxnSpPr/>
          <p:nvPr/>
        </p:nvCxnSpPr>
        <p:spPr>
          <a:xfrm>
            <a:off x="723900" y="0"/>
            <a:ext cx="0" cy="395400"/>
          </a:xfrm>
          <a:prstGeom prst="straightConnector1">
            <a:avLst/>
          </a:prstGeom>
          <a:noFill/>
          <a:ln cap="flat" cmpd="sng" w="19050">
            <a:solidFill>
              <a:srgbClr val="434343"/>
            </a:solidFill>
            <a:prstDash val="solid"/>
            <a:round/>
            <a:headEnd len="med" w="med" type="none"/>
            <a:tailEnd len="med" w="med" type="none"/>
          </a:ln>
        </p:spPr>
      </p:cxnSp>
      <p:grpSp>
        <p:nvGrpSpPr>
          <p:cNvPr id="372" name="Google Shape;372;p14"/>
          <p:cNvGrpSpPr/>
          <p:nvPr/>
        </p:nvGrpSpPr>
        <p:grpSpPr>
          <a:xfrm rot="-5400000">
            <a:off x="7385674" y="965896"/>
            <a:ext cx="2219245" cy="288063"/>
            <a:chOff x="3906325" y="2716500"/>
            <a:chExt cx="3677900" cy="477400"/>
          </a:xfrm>
        </p:grpSpPr>
        <p:sp>
          <p:nvSpPr>
            <p:cNvPr id="373" name="Google Shape;373;p14"/>
            <p:cNvSpPr/>
            <p:nvPr/>
          </p:nvSpPr>
          <p:spPr>
            <a:xfrm>
              <a:off x="3906325" y="2716500"/>
              <a:ext cx="268226" cy="267657"/>
            </a:xfrm>
            <a:custGeom>
              <a:rect b="b" l="l" r="r" t="t"/>
              <a:pathLst>
                <a:path extrusionOk="0" h="1881" w="1885">
                  <a:moveTo>
                    <a:pt x="1574" y="1"/>
                  </a:moveTo>
                  <a:lnTo>
                    <a:pt x="1" y="1572"/>
                  </a:lnTo>
                  <a:lnTo>
                    <a:pt x="1" y="1880"/>
                  </a:lnTo>
                  <a:lnTo>
                    <a:pt x="188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4"/>
            <p:cNvSpPr/>
            <p:nvPr/>
          </p:nvSpPr>
          <p:spPr>
            <a:xfrm>
              <a:off x="3906325" y="2716500"/>
              <a:ext cx="432150" cy="431581"/>
            </a:xfrm>
            <a:custGeom>
              <a:rect b="b" l="l" r="r" t="t"/>
              <a:pathLst>
                <a:path extrusionOk="0" h="3033" w="3037">
                  <a:moveTo>
                    <a:pt x="2725" y="1"/>
                  </a:moveTo>
                  <a:lnTo>
                    <a:pt x="1" y="2724"/>
                  </a:lnTo>
                  <a:lnTo>
                    <a:pt x="1" y="3032"/>
                  </a:lnTo>
                  <a:lnTo>
                    <a:pt x="303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4"/>
            <p:cNvSpPr/>
            <p:nvPr/>
          </p:nvSpPr>
          <p:spPr>
            <a:xfrm>
              <a:off x="3980034" y="2716500"/>
              <a:ext cx="522365" cy="477400"/>
            </a:xfrm>
            <a:custGeom>
              <a:rect b="b" l="l" r="r" t="t"/>
              <a:pathLst>
                <a:path extrusionOk="0" h="3355" w="3671">
                  <a:moveTo>
                    <a:pt x="3359" y="1"/>
                  </a:moveTo>
                  <a:lnTo>
                    <a:pt x="1" y="3355"/>
                  </a:lnTo>
                  <a:lnTo>
                    <a:pt x="312" y="3355"/>
                  </a:lnTo>
                  <a:lnTo>
                    <a:pt x="367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4"/>
            <p:cNvSpPr/>
            <p:nvPr/>
          </p:nvSpPr>
          <p:spPr>
            <a:xfrm>
              <a:off x="4143958" y="2716500"/>
              <a:ext cx="521938" cy="477400"/>
            </a:xfrm>
            <a:custGeom>
              <a:rect b="b" l="l" r="r" t="t"/>
              <a:pathLst>
                <a:path extrusionOk="0" h="3355" w="3668">
                  <a:moveTo>
                    <a:pt x="3359" y="1"/>
                  </a:moveTo>
                  <a:lnTo>
                    <a:pt x="1" y="3355"/>
                  </a:lnTo>
                  <a:lnTo>
                    <a:pt x="312"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4"/>
            <p:cNvSpPr/>
            <p:nvPr/>
          </p:nvSpPr>
          <p:spPr>
            <a:xfrm>
              <a:off x="4307882" y="2716500"/>
              <a:ext cx="521796" cy="477400"/>
            </a:xfrm>
            <a:custGeom>
              <a:rect b="b" l="l" r="r" t="t"/>
              <a:pathLst>
                <a:path extrusionOk="0" h="3355" w="3667">
                  <a:moveTo>
                    <a:pt x="3355" y="1"/>
                  </a:moveTo>
                  <a:lnTo>
                    <a:pt x="1" y="3355"/>
                  </a:lnTo>
                  <a:lnTo>
                    <a:pt x="312"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4"/>
            <p:cNvSpPr/>
            <p:nvPr/>
          </p:nvSpPr>
          <p:spPr>
            <a:xfrm>
              <a:off x="4471806" y="2716500"/>
              <a:ext cx="521796" cy="477400"/>
            </a:xfrm>
            <a:custGeom>
              <a:rect b="b" l="l" r="r" t="t"/>
              <a:pathLst>
                <a:path extrusionOk="0" h="3355" w="3667">
                  <a:moveTo>
                    <a:pt x="3355" y="1"/>
                  </a:moveTo>
                  <a:lnTo>
                    <a:pt x="1" y="3355"/>
                  </a:lnTo>
                  <a:lnTo>
                    <a:pt x="308"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4"/>
            <p:cNvSpPr/>
            <p:nvPr/>
          </p:nvSpPr>
          <p:spPr>
            <a:xfrm>
              <a:off x="4635303" y="2716500"/>
              <a:ext cx="522223" cy="477400"/>
            </a:xfrm>
            <a:custGeom>
              <a:rect b="b" l="l" r="r" t="t"/>
              <a:pathLst>
                <a:path extrusionOk="0" h="3355" w="3670">
                  <a:moveTo>
                    <a:pt x="3358" y="1"/>
                  </a:moveTo>
                  <a:lnTo>
                    <a:pt x="0" y="3355"/>
                  </a:lnTo>
                  <a:lnTo>
                    <a:pt x="311" y="3355"/>
                  </a:lnTo>
                  <a:lnTo>
                    <a:pt x="367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4"/>
            <p:cNvSpPr/>
            <p:nvPr/>
          </p:nvSpPr>
          <p:spPr>
            <a:xfrm>
              <a:off x="4799226" y="2716500"/>
              <a:ext cx="521796" cy="477400"/>
            </a:xfrm>
            <a:custGeom>
              <a:rect b="b" l="l" r="r" t="t"/>
              <a:pathLst>
                <a:path extrusionOk="0" h="3355" w="3667">
                  <a:moveTo>
                    <a:pt x="3358" y="1"/>
                  </a:moveTo>
                  <a:lnTo>
                    <a:pt x="0" y="3355"/>
                  </a:lnTo>
                  <a:lnTo>
                    <a:pt x="311" y="3355"/>
                  </a:lnTo>
                  <a:lnTo>
                    <a:pt x="36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4"/>
            <p:cNvSpPr/>
            <p:nvPr/>
          </p:nvSpPr>
          <p:spPr>
            <a:xfrm>
              <a:off x="4963008" y="2716500"/>
              <a:ext cx="521938" cy="477400"/>
            </a:xfrm>
            <a:custGeom>
              <a:rect b="b" l="l" r="r" t="t"/>
              <a:pathLst>
                <a:path extrusionOk="0" h="3355" w="3668">
                  <a:moveTo>
                    <a:pt x="3358" y="1"/>
                  </a:moveTo>
                  <a:lnTo>
                    <a:pt x="1" y="3355"/>
                  </a:lnTo>
                  <a:lnTo>
                    <a:pt x="312"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4"/>
            <p:cNvSpPr/>
            <p:nvPr/>
          </p:nvSpPr>
          <p:spPr>
            <a:xfrm>
              <a:off x="5126932" y="2716500"/>
              <a:ext cx="521796" cy="477400"/>
            </a:xfrm>
            <a:custGeom>
              <a:rect b="b" l="l" r="r" t="t"/>
              <a:pathLst>
                <a:path extrusionOk="0" h="3355" w="3667">
                  <a:moveTo>
                    <a:pt x="3355" y="1"/>
                  </a:moveTo>
                  <a:lnTo>
                    <a:pt x="1" y="3355"/>
                  </a:lnTo>
                  <a:lnTo>
                    <a:pt x="309"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4"/>
            <p:cNvSpPr/>
            <p:nvPr/>
          </p:nvSpPr>
          <p:spPr>
            <a:xfrm>
              <a:off x="5290429" y="2716500"/>
              <a:ext cx="522223" cy="477400"/>
            </a:xfrm>
            <a:custGeom>
              <a:rect b="b" l="l" r="r" t="t"/>
              <a:pathLst>
                <a:path extrusionOk="0" h="3355" w="3670">
                  <a:moveTo>
                    <a:pt x="3358" y="1"/>
                  </a:moveTo>
                  <a:lnTo>
                    <a:pt x="0" y="3355"/>
                  </a:lnTo>
                  <a:lnTo>
                    <a:pt x="312" y="3355"/>
                  </a:lnTo>
                  <a:lnTo>
                    <a:pt x="367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4"/>
            <p:cNvSpPr/>
            <p:nvPr/>
          </p:nvSpPr>
          <p:spPr>
            <a:xfrm>
              <a:off x="5454353" y="2716500"/>
              <a:ext cx="521653" cy="477400"/>
            </a:xfrm>
            <a:custGeom>
              <a:rect b="b" l="l" r="r" t="t"/>
              <a:pathLst>
                <a:path extrusionOk="0" h="3355" w="3666">
                  <a:moveTo>
                    <a:pt x="3358" y="1"/>
                  </a:moveTo>
                  <a:lnTo>
                    <a:pt x="0" y="3355"/>
                  </a:lnTo>
                  <a:lnTo>
                    <a:pt x="311"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4"/>
            <p:cNvSpPr/>
            <p:nvPr/>
          </p:nvSpPr>
          <p:spPr>
            <a:xfrm>
              <a:off x="5618277" y="2716500"/>
              <a:ext cx="521653" cy="477400"/>
            </a:xfrm>
            <a:custGeom>
              <a:rect b="b" l="l" r="r" t="t"/>
              <a:pathLst>
                <a:path extrusionOk="0" h="3355" w="3666">
                  <a:moveTo>
                    <a:pt x="3358" y="1"/>
                  </a:moveTo>
                  <a:lnTo>
                    <a:pt x="0" y="3355"/>
                  </a:lnTo>
                  <a:lnTo>
                    <a:pt x="311"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4"/>
            <p:cNvSpPr/>
            <p:nvPr/>
          </p:nvSpPr>
          <p:spPr>
            <a:xfrm>
              <a:off x="5782201" y="2716500"/>
              <a:ext cx="521653" cy="477400"/>
            </a:xfrm>
            <a:custGeom>
              <a:rect b="b" l="l" r="r" t="t"/>
              <a:pathLst>
                <a:path extrusionOk="0" h="3355" w="3666">
                  <a:moveTo>
                    <a:pt x="3354" y="1"/>
                  </a:moveTo>
                  <a:lnTo>
                    <a:pt x="0" y="3355"/>
                  </a:lnTo>
                  <a:lnTo>
                    <a:pt x="308"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4"/>
            <p:cNvSpPr/>
            <p:nvPr/>
          </p:nvSpPr>
          <p:spPr>
            <a:xfrm>
              <a:off x="5945982" y="2716500"/>
              <a:ext cx="521796" cy="477400"/>
            </a:xfrm>
            <a:custGeom>
              <a:rect b="b" l="l" r="r" t="t"/>
              <a:pathLst>
                <a:path extrusionOk="0" h="3355" w="3667">
                  <a:moveTo>
                    <a:pt x="3355" y="1"/>
                  </a:moveTo>
                  <a:lnTo>
                    <a:pt x="1" y="3355"/>
                  </a:lnTo>
                  <a:lnTo>
                    <a:pt x="309" y="3355"/>
                  </a:lnTo>
                  <a:lnTo>
                    <a:pt x="36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4"/>
            <p:cNvSpPr/>
            <p:nvPr/>
          </p:nvSpPr>
          <p:spPr>
            <a:xfrm>
              <a:off x="6109479" y="2716500"/>
              <a:ext cx="521653" cy="477400"/>
            </a:xfrm>
            <a:custGeom>
              <a:rect b="b" l="l" r="r" t="t"/>
              <a:pathLst>
                <a:path extrusionOk="0" h="3355" w="3666">
                  <a:moveTo>
                    <a:pt x="3358" y="1"/>
                  </a:moveTo>
                  <a:lnTo>
                    <a:pt x="0" y="3355"/>
                  </a:lnTo>
                  <a:lnTo>
                    <a:pt x="312" y="3355"/>
                  </a:lnTo>
                  <a:lnTo>
                    <a:pt x="36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4"/>
            <p:cNvSpPr/>
            <p:nvPr/>
          </p:nvSpPr>
          <p:spPr>
            <a:xfrm>
              <a:off x="6273403" y="2716500"/>
              <a:ext cx="521653" cy="477400"/>
            </a:xfrm>
            <a:custGeom>
              <a:rect b="b" l="l" r="r" t="t"/>
              <a:pathLst>
                <a:path extrusionOk="0" h="3355" w="3666">
                  <a:moveTo>
                    <a:pt x="3358" y="1"/>
                  </a:moveTo>
                  <a:lnTo>
                    <a:pt x="0" y="3355"/>
                  </a:lnTo>
                  <a:lnTo>
                    <a:pt x="312" y="3355"/>
                  </a:lnTo>
                  <a:lnTo>
                    <a:pt x="36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4"/>
            <p:cNvSpPr/>
            <p:nvPr/>
          </p:nvSpPr>
          <p:spPr>
            <a:xfrm>
              <a:off x="6437327" y="2716500"/>
              <a:ext cx="521653" cy="477400"/>
            </a:xfrm>
            <a:custGeom>
              <a:rect b="b" l="l" r="r" t="t"/>
              <a:pathLst>
                <a:path extrusionOk="0" h="3355" w="3666">
                  <a:moveTo>
                    <a:pt x="3354" y="1"/>
                  </a:moveTo>
                  <a:lnTo>
                    <a:pt x="0" y="3355"/>
                  </a:lnTo>
                  <a:lnTo>
                    <a:pt x="308"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4"/>
            <p:cNvSpPr/>
            <p:nvPr/>
          </p:nvSpPr>
          <p:spPr>
            <a:xfrm>
              <a:off x="6601251" y="2716500"/>
              <a:ext cx="521653" cy="477400"/>
            </a:xfrm>
            <a:custGeom>
              <a:rect b="b" l="l" r="r" t="t"/>
              <a:pathLst>
                <a:path extrusionOk="0" h="3355" w="3666">
                  <a:moveTo>
                    <a:pt x="3354" y="1"/>
                  </a:moveTo>
                  <a:lnTo>
                    <a:pt x="0" y="3355"/>
                  </a:lnTo>
                  <a:lnTo>
                    <a:pt x="308"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4"/>
            <p:cNvSpPr/>
            <p:nvPr/>
          </p:nvSpPr>
          <p:spPr>
            <a:xfrm>
              <a:off x="6764463" y="2716500"/>
              <a:ext cx="522365" cy="477400"/>
            </a:xfrm>
            <a:custGeom>
              <a:rect b="b" l="l" r="r" t="t"/>
              <a:pathLst>
                <a:path extrusionOk="0" h="3355" w="3671">
                  <a:moveTo>
                    <a:pt x="3359" y="1"/>
                  </a:moveTo>
                  <a:lnTo>
                    <a:pt x="1" y="3355"/>
                  </a:lnTo>
                  <a:lnTo>
                    <a:pt x="313" y="3355"/>
                  </a:lnTo>
                  <a:lnTo>
                    <a:pt x="367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4"/>
            <p:cNvSpPr/>
            <p:nvPr/>
          </p:nvSpPr>
          <p:spPr>
            <a:xfrm>
              <a:off x="6928387" y="2716500"/>
              <a:ext cx="521796" cy="477400"/>
            </a:xfrm>
            <a:custGeom>
              <a:rect b="b" l="l" r="r" t="t"/>
              <a:pathLst>
                <a:path extrusionOk="0" h="3355" w="3667">
                  <a:moveTo>
                    <a:pt x="3359" y="1"/>
                  </a:moveTo>
                  <a:lnTo>
                    <a:pt x="1" y="3355"/>
                  </a:lnTo>
                  <a:lnTo>
                    <a:pt x="313"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4"/>
            <p:cNvSpPr/>
            <p:nvPr/>
          </p:nvSpPr>
          <p:spPr>
            <a:xfrm>
              <a:off x="7092311" y="2716500"/>
              <a:ext cx="491914" cy="477400"/>
            </a:xfrm>
            <a:custGeom>
              <a:rect b="b" l="l" r="r" t="t"/>
              <a:pathLst>
                <a:path extrusionOk="0" h="3355" w="3457">
                  <a:moveTo>
                    <a:pt x="3355" y="1"/>
                  </a:moveTo>
                  <a:lnTo>
                    <a:pt x="1" y="3355"/>
                  </a:lnTo>
                  <a:lnTo>
                    <a:pt x="309" y="3355"/>
                  </a:lnTo>
                  <a:lnTo>
                    <a:pt x="3456" y="210"/>
                  </a:lnTo>
                  <a:lnTo>
                    <a:pt x="345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4"/>
            <p:cNvSpPr/>
            <p:nvPr/>
          </p:nvSpPr>
          <p:spPr>
            <a:xfrm>
              <a:off x="7256235" y="2865910"/>
              <a:ext cx="327990" cy="327990"/>
            </a:xfrm>
            <a:custGeom>
              <a:rect b="b" l="l" r="r" t="t"/>
              <a:pathLst>
                <a:path extrusionOk="0" h="2305" w="2305">
                  <a:moveTo>
                    <a:pt x="2304" y="1"/>
                  </a:moveTo>
                  <a:lnTo>
                    <a:pt x="0" y="2305"/>
                  </a:lnTo>
                  <a:lnTo>
                    <a:pt x="309" y="2305"/>
                  </a:lnTo>
                  <a:lnTo>
                    <a:pt x="2304" y="312"/>
                  </a:lnTo>
                  <a:lnTo>
                    <a:pt x="2304"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4"/>
            <p:cNvSpPr/>
            <p:nvPr/>
          </p:nvSpPr>
          <p:spPr>
            <a:xfrm>
              <a:off x="7419590" y="3029834"/>
              <a:ext cx="164635" cy="164066"/>
            </a:xfrm>
            <a:custGeom>
              <a:rect b="b" l="l" r="r" t="t"/>
              <a:pathLst>
                <a:path extrusionOk="0" h="1153" w="1157">
                  <a:moveTo>
                    <a:pt x="1156" y="1"/>
                  </a:moveTo>
                  <a:lnTo>
                    <a:pt x="1" y="1153"/>
                  </a:lnTo>
                  <a:lnTo>
                    <a:pt x="313" y="1153"/>
                  </a:lnTo>
                  <a:lnTo>
                    <a:pt x="1156" y="312"/>
                  </a:lnTo>
                  <a:lnTo>
                    <a:pt x="115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4"/>
            <p:cNvSpPr/>
            <p:nvPr/>
          </p:nvSpPr>
          <p:spPr>
            <a:xfrm>
              <a:off x="7583514" y="3193758"/>
              <a:ext cx="711" cy="142"/>
            </a:xfrm>
            <a:custGeom>
              <a:rect b="b" l="l" r="r" t="t"/>
              <a:pathLst>
                <a:path extrusionOk="0" h="1" w="5">
                  <a:moveTo>
                    <a:pt x="4" y="1"/>
                  </a:moveTo>
                  <a:lnTo>
                    <a:pt x="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 name="Google Shape;398;p14"/>
          <p:cNvSpPr txBox="1"/>
          <p:nvPr>
            <p:ph idx="1" type="body"/>
          </p:nvPr>
        </p:nvSpPr>
        <p:spPr>
          <a:xfrm>
            <a:off x="136650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600"/>
              </a:spcBef>
              <a:spcAft>
                <a:spcPts val="0"/>
              </a:spcAft>
              <a:buSzPts val="1200"/>
              <a:buChar char="○"/>
              <a:defRPr/>
            </a:lvl2pPr>
            <a:lvl3pPr indent="-304800" lvl="2" marL="1371600" rtl="0">
              <a:spcBef>
                <a:spcPts val="1600"/>
              </a:spcBef>
              <a:spcAft>
                <a:spcPts val="0"/>
              </a:spcAft>
              <a:buSzPts val="12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399" name="Google Shape;399;p14"/>
          <p:cNvSpPr/>
          <p:nvPr/>
        </p:nvSpPr>
        <p:spPr>
          <a:xfrm>
            <a:off x="1514575" y="1599150"/>
            <a:ext cx="6465000" cy="3544200"/>
          </a:xfrm>
          <a:prstGeom prst="rect">
            <a:avLst/>
          </a:prstGeom>
          <a:solidFill>
            <a:srgbClr val="F1D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4"/>
          <p:cNvSpPr txBox="1"/>
          <p:nvPr>
            <p:ph type="ctrTitle"/>
          </p:nvPr>
        </p:nvSpPr>
        <p:spPr>
          <a:xfrm>
            <a:off x="590550" y="410777"/>
            <a:ext cx="2092800" cy="7446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design 5" type="blank">
  <p:cSld name="BLANK">
    <p:bg>
      <p:bgPr>
        <a:solidFill>
          <a:srgbClr val="F3F3F3"/>
        </a:solidFill>
      </p:bgPr>
    </p:bg>
    <p:spTree>
      <p:nvGrpSpPr>
        <p:cNvPr id="401" name="Shape 401"/>
        <p:cNvGrpSpPr/>
        <p:nvPr/>
      </p:nvGrpSpPr>
      <p:grpSpPr>
        <a:xfrm>
          <a:off x="0" y="0"/>
          <a:ext cx="0" cy="0"/>
          <a:chOff x="0" y="0"/>
          <a:chExt cx="0" cy="0"/>
        </a:xfrm>
      </p:grpSpPr>
      <p:sp>
        <p:nvSpPr>
          <p:cNvPr id="402" name="Google Shape;402;p15"/>
          <p:cNvSpPr/>
          <p:nvPr/>
        </p:nvSpPr>
        <p:spPr>
          <a:xfrm flipH="1" rot="10800000">
            <a:off x="371475" y="300"/>
            <a:ext cx="704700" cy="4830300"/>
          </a:xfrm>
          <a:prstGeom prst="rect">
            <a:avLst/>
          </a:prstGeom>
          <a:solidFill>
            <a:srgbClr val="F1D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3" name="Google Shape;403;p15"/>
          <p:cNvCxnSpPr/>
          <p:nvPr/>
        </p:nvCxnSpPr>
        <p:spPr>
          <a:xfrm>
            <a:off x="723900" y="1139950"/>
            <a:ext cx="0" cy="4000800"/>
          </a:xfrm>
          <a:prstGeom prst="straightConnector1">
            <a:avLst/>
          </a:prstGeom>
          <a:noFill/>
          <a:ln cap="flat" cmpd="sng" w="19050">
            <a:solidFill>
              <a:srgbClr val="434343"/>
            </a:solidFill>
            <a:prstDash val="solid"/>
            <a:round/>
            <a:headEnd len="med" w="med" type="none"/>
            <a:tailEnd len="med" w="med" type="none"/>
          </a:ln>
        </p:spPr>
      </p:cxnSp>
      <p:cxnSp>
        <p:nvCxnSpPr>
          <p:cNvPr id="404" name="Google Shape;404;p15"/>
          <p:cNvCxnSpPr/>
          <p:nvPr/>
        </p:nvCxnSpPr>
        <p:spPr>
          <a:xfrm>
            <a:off x="723900" y="0"/>
            <a:ext cx="0" cy="395400"/>
          </a:xfrm>
          <a:prstGeom prst="straightConnector1">
            <a:avLst/>
          </a:prstGeom>
          <a:noFill/>
          <a:ln cap="flat" cmpd="sng" w="19050">
            <a:solidFill>
              <a:srgbClr val="434343"/>
            </a:solidFill>
            <a:prstDash val="solid"/>
            <a:round/>
            <a:headEnd len="med" w="med" type="none"/>
            <a:tailEnd len="med" w="med" type="none"/>
          </a:ln>
        </p:spPr>
      </p:cxnSp>
      <p:grpSp>
        <p:nvGrpSpPr>
          <p:cNvPr id="405" name="Google Shape;405;p15"/>
          <p:cNvGrpSpPr/>
          <p:nvPr/>
        </p:nvGrpSpPr>
        <p:grpSpPr>
          <a:xfrm rot="-5400000">
            <a:off x="7385674" y="965896"/>
            <a:ext cx="2219245" cy="288063"/>
            <a:chOff x="3906325" y="2716500"/>
            <a:chExt cx="3677900" cy="477400"/>
          </a:xfrm>
        </p:grpSpPr>
        <p:sp>
          <p:nvSpPr>
            <p:cNvPr id="406" name="Google Shape;406;p15"/>
            <p:cNvSpPr/>
            <p:nvPr/>
          </p:nvSpPr>
          <p:spPr>
            <a:xfrm>
              <a:off x="3906325" y="2716500"/>
              <a:ext cx="268226" cy="267657"/>
            </a:xfrm>
            <a:custGeom>
              <a:rect b="b" l="l" r="r" t="t"/>
              <a:pathLst>
                <a:path extrusionOk="0" h="1881" w="1885">
                  <a:moveTo>
                    <a:pt x="1574" y="1"/>
                  </a:moveTo>
                  <a:lnTo>
                    <a:pt x="1" y="1572"/>
                  </a:lnTo>
                  <a:lnTo>
                    <a:pt x="1" y="1880"/>
                  </a:lnTo>
                  <a:lnTo>
                    <a:pt x="188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5"/>
            <p:cNvSpPr/>
            <p:nvPr/>
          </p:nvSpPr>
          <p:spPr>
            <a:xfrm>
              <a:off x="3906325" y="2716500"/>
              <a:ext cx="432150" cy="431581"/>
            </a:xfrm>
            <a:custGeom>
              <a:rect b="b" l="l" r="r" t="t"/>
              <a:pathLst>
                <a:path extrusionOk="0" h="3033" w="3037">
                  <a:moveTo>
                    <a:pt x="2725" y="1"/>
                  </a:moveTo>
                  <a:lnTo>
                    <a:pt x="1" y="2724"/>
                  </a:lnTo>
                  <a:lnTo>
                    <a:pt x="1" y="3032"/>
                  </a:lnTo>
                  <a:lnTo>
                    <a:pt x="303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5"/>
            <p:cNvSpPr/>
            <p:nvPr/>
          </p:nvSpPr>
          <p:spPr>
            <a:xfrm>
              <a:off x="3980034" y="2716500"/>
              <a:ext cx="522365" cy="477400"/>
            </a:xfrm>
            <a:custGeom>
              <a:rect b="b" l="l" r="r" t="t"/>
              <a:pathLst>
                <a:path extrusionOk="0" h="3355" w="3671">
                  <a:moveTo>
                    <a:pt x="3359" y="1"/>
                  </a:moveTo>
                  <a:lnTo>
                    <a:pt x="1" y="3355"/>
                  </a:lnTo>
                  <a:lnTo>
                    <a:pt x="312" y="3355"/>
                  </a:lnTo>
                  <a:lnTo>
                    <a:pt x="367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5"/>
            <p:cNvSpPr/>
            <p:nvPr/>
          </p:nvSpPr>
          <p:spPr>
            <a:xfrm>
              <a:off x="4143958" y="2716500"/>
              <a:ext cx="521938" cy="477400"/>
            </a:xfrm>
            <a:custGeom>
              <a:rect b="b" l="l" r="r" t="t"/>
              <a:pathLst>
                <a:path extrusionOk="0" h="3355" w="3668">
                  <a:moveTo>
                    <a:pt x="3359" y="1"/>
                  </a:moveTo>
                  <a:lnTo>
                    <a:pt x="1" y="3355"/>
                  </a:lnTo>
                  <a:lnTo>
                    <a:pt x="312"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5"/>
            <p:cNvSpPr/>
            <p:nvPr/>
          </p:nvSpPr>
          <p:spPr>
            <a:xfrm>
              <a:off x="4307882" y="2716500"/>
              <a:ext cx="521796" cy="477400"/>
            </a:xfrm>
            <a:custGeom>
              <a:rect b="b" l="l" r="r" t="t"/>
              <a:pathLst>
                <a:path extrusionOk="0" h="3355" w="3667">
                  <a:moveTo>
                    <a:pt x="3355" y="1"/>
                  </a:moveTo>
                  <a:lnTo>
                    <a:pt x="1" y="3355"/>
                  </a:lnTo>
                  <a:lnTo>
                    <a:pt x="312"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5"/>
            <p:cNvSpPr/>
            <p:nvPr/>
          </p:nvSpPr>
          <p:spPr>
            <a:xfrm>
              <a:off x="4471806" y="2716500"/>
              <a:ext cx="521796" cy="477400"/>
            </a:xfrm>
            <a:custGeom>
              <a:rect b="b" l="l" r="r" t="t"/>
              <a:pathLst>
                <a:path extrusionOk="0" h="3355" w="3667">
                  <a:moveTo>
                    <a:pt x="3355" y="1"/>
                  </a:moveTo>
                  <a:lnTo>
                    <a:pt x="1" y="3355"/>
                  </a:lnTo>
                  <a:lnTo>
                    <a:pt x="308"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5"/>
            <p:cNvSpPr/>
            <p:nvPr/>
          </p:nvSpPr>
          <p:spPr>
            <a:xfrm>
              <a:off x="4635303" y="2716500"/>
              <a:ext cx="522223" cy="477400"/>
            </a:xfrm>
            <a:custGeom>
              <a:rect b="b" l="l" r="r" t="t"/>
              <a:pathLst>
                <a:path extrusionOk="0" h="3355" w="3670">
                  <a:moveTo>
                    <a:pt x="3358" y="1"/>
                  </a:moveTo>
                  <a:lnTo>
                    <a:pt x="0" y="3355"/>
                  </a:lnTo>
                  <a:lnTo>
                    <a:pt x="311" y="3355"/>
                  </a:lnTo>
                  <a:lnTo>
                    <a:pt x="367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5"/>
            <p:cNvSpPr/>
            <p:nvPr/>
          </p:nvSpPr>
          <p:spPr>
            <a:xfrm>
              <a:off x="4799226" y="2716500"/>
              <a:ext cx="521796" cy="477400"/>
            </a:xfrm>
            <a:custGeom>
              <a:rect b="b" l="l" r="r" t="t"/>
              <a:pathLst>
                <a:path extrusionOk="0" h="3355" w="3667">
                  <a:moveTo>
                    <a:pt x="3358" y="1"/>
                  </a:moveTo>
                  <a:lnTo>
                    <a:pt x="0" y="3355"/>
                  </a:lnTo>
                  <a:lnTo>
                    <a:pt x="311" y="3355"/>
                  </a:lnTo>
                  <a:lnTo>
                    <a:pt x="36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5"/>
            <p:cNvSpPr/>
            <p:nvPr/>
          </p:nvSpPr>
          <p:spPr>
            <a:xfrm>
              <a:off x="4963008" y="2716500"/>
              <a:ext cx="521938" cy="477400"/>
            </a:xfrm>
            <a:custGeom>
              <a:rect b="b" l="l" r="r" t="t"/>
              <a:pathLst>
                <a:path extrusionOk="0" h="3355" w="3668">
                  <a:moveTo>
                    <a:pt x="3358" y="1"/>
                  </a:moveTo>
                  <a:lnTo>
                    <a:pt x="1" y="3355"/>
                  </a:lnTo>
                  <a:lnTo>
                    <a:pt x="312"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5"/>
            <p:cNvSpPr/>
            <p:nvPr/>
          </p:nvSpPr>
          <p:spPr>
            <a:xfrm>
              <a:off x="5126932" y="2716500"/>
              <a:ext cx="521796" cy="477400"/>
            </a:xfrm>
            <a:custGeom>
              <a:rect b="b" l="l" r="r" t="t"/>
              <a:pathLst>
                <a:path extrusionOk="0" h="3355" w="3667">
                  <a:moveTo>
                    <a:pt x="3355" y="1"/>
                  </a:moveTo>
                  <a:lnTo>
                    <a:pt x="1" y="3355"/>
                  </a:lnTo>
                  <a:lnTo>
                    <a:pt x="309"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5"/>
            <p:cNvSpPr/>
            <p:nvPr/>
          </p:nvSpPr>
          <p:spPr>
            <a:xfrm>
              <a:off x="5290429" y="2716500"/>
              <a:ext cx="522223" cy="477400"/>
            </a:xfrm>
            <a:custGeom>
              <a:rect b="b" l="l" r="r" t="t"/>
              <a:pathLst>
                <a:path extrusionOk="0" h="3355" w="3670">
                  <a:moveTo>
                    <a:pt x="3358" y="1"/>
                  </a:moveTo>
                  <a:lnTo>
                    <a:pt x="0" y="3355"/>
                  </a:lnTo>
                  <a:lnTo>
                    <a:pt x="312" y="3355"/>
                  </a:lnTo>
                  <a:lnTo>
                    <a:pt x="367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5"/>
            <p:cNvSpPr/>
            <p:nvPr/>
          </p:nvSpPr>
          <p:spPr>
            <a:xfrm>
              <a:off x="5454353" y="2716500"/>
              <a:ext cx="521653" cy="477400"/>
            </a:xfrm>
            <a:custGeom>
              <a:rect b="b" l="l" r="r" t="t"/>
              <a:pathLst>
                <a:path extrusionOk="0" h="3355" w="3666">
                  <a:moveTo>
                    <a:pt x="3358" y="1"/>
                  </a:moveTo>
                  <a:lnTo>
                    <a:pt x="0" y="3355"/>
                  </a:lnTo>
                  <a:lnTo>
                    <a:pt x="311"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5"/>
            <p:cNvSpPr/>
            <p:nvPr/>
          </p:nvSpPr>
          <p:spPr>
            <a:xfrm>
              <a:off x="5618277" y="2716500"/>
              <a:ext cx="521653" cy="477400"/>
            </a:xfrm>
            <a:custGeom>
              <a:rect b="b" l="l" r="r" t="t"/>
              <a:pathLst>
                <a:path extrusionOk="0" h="3355" w="3666">
                  <a:moveTo>
                    <a:pt x="3358" y="1"/>
                  </a:moveTo>
                  <a:lnTo>
                    <a:pt x="0" y="3355"/>
                  </a:lnTo>
                  <a:lnTo>
                    <a:pt x="311"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5"/>
            <p:cNvSpPr/>
            <p:nvPr/>
          </p:nvSpPr>
          <p:spPr>
            <a:xfrm>
              <a:off x="5782201" y="2716500"/>
              <a:ext cx="521653" cy="477400"/>
            </a:xfrm>
            <a:custGeom>
              <a:rect b="b" l="l" r="r" t="t"/>
              <a:pathLst>
                <a:path extrusionOk="0" h="3355" w="3666">
                  <a:moveTo>
                    <a:pt x="3354" y="1"/>
                  </a:moveTo>
                  <a:lnTo>
                    <a:pt x="0" y="3355"/>
                  </a:lnTo>
                  <a:lnTo>
                    <a:pt x="308"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5"/>
            <p:cNvSpPr/>
            <p:nvPr/>
          </p:nvSpPr>
          <p:spPr>
            <a:xfrm>
              <a:off x="5945982" y="2716500"/>
              <a:ext cx="521796" cy="477400"/>
            </a:xfrm>
            <a:custGeom>
              <a:rect b="b" l="l" r="r" t="t"/>
              <a:pathLst>
                <a:path extrusionOk="0" h="3355" w="3667">
                  <a:moveTo>
                    <a:pt x="3355" y="1"/>
                  </a:moveTo>
                  <a:lnTo>
                    <a:pt x="1" y="3355"/>
                  </a:lnTo>
                  <a:lnTo>
                    <a:pt x="309" y="3355"/>
                  </a:lnTo>
                  <a:lnTo>
                    <a:pt x="36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5"/>
            <p:cNvSpPr/>
            <p:nvPr/>
          </p:nvSpPr>
          <p:spPr>
            <a:xfrm>
              <a:off x="6109479" y="2716500"/>
              <a:ext cx="521653" cy="477400"/>
            </a:xfrm>
            <a:custGeom>
              <a:rect b="b" l="l" r="r" t="t"/>
              <a:pathLst>
                <a:path extrusionOk="0" h="3355" w="3666">
                  <a:moveTo>
                    <a:pt x="3358" y="1"/>
                  </a:moveTo>
                  <a:lnTo>
                    <a:pt x="0" y="3355"/>
                  </a:lnTo>
                  <a:lnTo>
                    <a:pt x="312" y="3355"/>
                  </a:lnTo>
                  <a:lnTo>
                    <a:pt x="36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5"/>
            <p:cNvSpPr/>
            <p:nvPr/>
          </p:nvSpPr>
          <p:spPr>
            <a:xfrm>
              <a:off x="6273403" y="2716500"/>
              <a:ext cx="521653" cy="477400"/>
            </a:xfrm>
            <a:custGeom>
              <a:rect b="b" l="l" r="r" t="t"/>
              <a:pathLst>
                <a:path extrusionOk="0" h="3355" w="3666">
                  <a:moveTo>
                    <a:pt x="3358" y="1"/>
                  </a:moveTo>
                  <a:lnTo>
                    <a:pt x="0" y="3355"/>
                  </a:lnTo>
                  <a:lnTo>
                    <a:pt x="312" y="3355"/>
                  </a:lnTo>
                  <a:lnTo>
                    <a:pt x="36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5"/>
            <p:cNvSpPr/>
            <p:nvPr/>
          </p:nvSpPr>
          <p:spPr>
            <a:xfrm>
              <a:off x="6437327" y="2716500"/>
              <a:ext cx="521653" cy="477400"/>
            </a:xfrm>
            <a:custGeom>
              <a:rect b="b" l="l" r="r" t="t"/>
              <a:pathLst>
                <a:path extrusionOk="0" h="3355" w="3666">
                  <a:moveTo>
                    <a:pt x="3354" y="1"/>
                  </a:moveTo>
                  <a:lnTo>
                    <a:pt x="0" y="3355"/>
                  </a:lnTo>
                  <a:lnTo>
                    <a:pt x="308"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5"/>
            <p:cNvSpPr/>
            <p:nvPr/>
          </p:nvSpPr>
          <p:spPr>
            <a:xfrm>
              <a:off x="6601251" y="2716500"/>
              <a:ext cx="521653" cy="477400"/>
            </a:xfrm>
            <a:custGeom>
              <a:rect b="b" l="l" r="r" t="t"/>
              <a:pathLst>
                <a:path extrusionOk="0" h="3355" w="3666">
                  <a:moveTo>
                    <a:pt x="3354" y="1"/>
                  </a:moveTo>
                  <a:lnTo>
                    <a:pt x="0" y="3355"/>
                  </a:lnTo>
                  <a:lnTo>
                    <a:pt x="308"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5"/>
            <p:cNvSpPr/>
            <p:nvPr/>
          </p:nvSpPr>
          <p:spPr>
            <a:xfrm>
              <a:off x="6764463" y="2716500"/>
              <a:ext cx="522365" cy="477400"/>
            </a:xfrm>
            <a:custGeom>
              <a:rect b="b" l="l" r="r" t="t"/>
              <a:pathLst>
                <a:path extrusionOk="0" h="3355" w="3671">
                  <a:moveTo>
                    <a:pt x="3359" y="1"/>
                  </a:moveTo>
                  <a:lnTo>
                    <a:pt x="1" y="3355"/>
                  </a:lnTo>
                  <a:lnTo>
                    <a:pt x="313" y="3355"/>
                  </a:lnTo>
                  <a:lnTo>
                    <a:pt x="367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5"/>
            <p:cNvSpPr/>
            <p:nvPr/>
          </p:nvSpPr>
          <p:spPr>
            <a:xfrm>
              <a:off x="6928387" y="2716500"/>
              <a:ext cx="521796" cy="477400"/>
            </a:xfrm>
            <a:custGeom>
              <a:rect b="b" l="l" r="r" t="t"/>
              <a:pathLst>
                <a:path extrusionOk="0" h="3355" w="3667">
                  <a:moveTo>
                    <a:pt x="3359" y="1"/>
                  </a:moveTo>
                  <a:lnTo>
                    <a:pt x="1" y="3355"/>
                  </a:lnTo>
                  <a:lnTo>
                    <a:pt x="313"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5"/>
            <p:cNvSpPr/>
            <p:nvPr/>
          </p:nvSpPr>
          <p:spPr>
            <a:xfrm>
              <a:off x="7092311" y="2716500"/>
              <a:ext cx="491914" cy="477400"/>
            </a:xfrm>
            <a:custGeom>
              <a:rect b="b" l="l" r="r" t="t"/>
              <a:pathLst>
                <a:path extrusionOk="0" h="3355" w="3457">
                  <a:moveTo>
                    <a:pt x="3355" y="1"/>
                  </a:moveTo>
                  <a:lnTo>
                    <a:pt x="1" y="3355"/>
                  </a:lnTo>
                  <a:lnTo>
                    <a:pt x="309" y="3355"/>
                  </a:lnTo>
                  <a:lnTo>
                    <a:pt x="3456" y="210"/>
                  </a:lnTo>
                  <a:lnTo>
                    <a:pt x="345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5"/>
            <p:cNvSpPr/>
            <p:nvPr/>
          </p:nvSpPr>
          <p:spPr>
            <a:xfrm>
              <a:off x="7256235" y="2865910"/>
              <a:ext cx="327990" cy="327990"/>
            </a:xfrm>
            <a:custGeom>
              <a:rect b="b" l="l" r="r" t="t"/>
              <a:pathLst>
                <a:path extrusionOk="0" h="2305" w="2305">
                  <a:moveTo>
                    <a:pt x="2304" y="1"/>
                  </a:moveTo>
                  <a:lnTo>
                    <a:pt x="0" y="2305"/>
                  </a:lnTo>
                  <a:lnTo>
                    <a:pt x="309" y="2305"/>
                  </a:lnTo>
                  <a:lnTo>
                    <a:pt x="2304" y="312"/>
                  </a:lnTo>
                  <a:lnTo>
                    <a:pt x="2304"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5"/>
            <p:cNvSpPr/>
            <p:nvPr/>
          </p:nvSpPr>
          <p:spPr>
            <a:xfrm>
              <a:off x="7419590" y="3029834"/>
              <a:ext cx="164635" cy="164066"/>
            </a:xfrm>
            <a:custGeom>
              <a:rect b="b" l="l" r="r" t="t"/>
              <a:pathLst>
                <a:path extrusionOk="0" h="1153" w="1157">
                  <a:moveTo>
                    <a:pt x="1156" y="1"/>
                  </a:moveTo>
                  <a:lnTo>
                    <a:pt x="1" y="1153"/>
                  </a:lnTo>
                  <a:lnTo>
                    <a:pt x="313" y="1153"/>
                  </a:lnTo>
                  <a:lnTo>
                    <a:pt x="1156" y="312"/>
                  </a:lnTo>
                  <a:lnTo>
                    <a:pt x="115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5"/>
            <p:cNvSpPr/>
            <p:nvPr/>
          </p:nvSpPr>
          <p:spPr>
            <a:xfrm>
              <a:off x="7583514" y="3193758"/>
              <a:ext cx="711" cy="142"/>
            </a:xfrm>
            <a:custGeom>
              <a:rect b="b" l="l" r="r" t="t"/>
              <a:pathLst>
                <a:path extrusionOk="0" h="1" w="5">
                  <a:moveTo>
                    <a:pt x="4" y="1"/>
                  </a:moveTo>
                  <a:lnTo>
                    <a:pt x="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 name="Google Shape;431;p15"/>
          <p:cNvSpPr/>
          <p:nvPr/>
        </p:nvSpPr>
        <p:spPr>
          <a:xfrm>
            <a:off x="1514575" y="1286400"/>
            <a:ext cx="6465000" cy="3544200"/>
          </a:xfrm>
          <a:prstGeom prst="rect">
            <a:avLst/>
          </a:prstGeom>
          <a:solidFill>
            <a:srgbClr val="F1D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5"/>
          <p:cNvSpPr txBox="1"/>
          <p:nvPr>
            <p:ph type="ctrTitle"/>
          </p:nvPr>
        </p:nvSpPr>
        <p:spPr>
          <a:xfrm>
            <a:off x="590550" y="410777"/>
            <a:ext cx="2092800" cy="7446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p:cSld name="BLANK_1">
    <p:bg>
      <p:bgPr>
        <a:solidFill>
          <a:srgbClr val="F3F3F3"/>
        </a:solidFill>
      </p:bgPr>
    </p:bg>
    <p:spTree>
      <p:nvGrpSpPr>
        <p:cNvPr id="433" name="Shape 433"/>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1">
  <p:cSld name="TITLE_AND_BODY_1">
    <p:spTree>
      <p:nvGrpSpPr>
        <p:cNvPr id="434" name="Shape 434"/>
        <p:cNvGrpSpPr/>
        <p:nvPr/>
      </p:nvGrpSpPr>
      <p:grpSpPr>
        <a:xfrm>
          <a:off x="0" y="0"/>
          <a:ext cx="0" cy="0"/>
          <a:chOff x="0" y="0"/>
          <a:chExt cx="0" cy="0"/>
        </a:xfrm>
      </p:grpSpPr>
      <p:sp>
        <p:nvSpPr>
          <p:cNvPr id="435" name="Google Shape;435;p17"/>
          <p:cNvSpPr txBox="1"/>
          <p:nvPr>
            <p:ph type="title"/>
          </p:nvPr>
        </p:nvSpPr>
        <p:spPr>
          <a:xfrm>
            <a:off x="818250" y="459775"/>
            <a:ext cx="750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36" name="Google Shape;436;p17"/>
          <p:cNvSpPr txBox="1"/>
          <p:nvPr>
            <p:ph hasCustomPrompt="1" idx="2" type="title"/>
          </p:nvPr>
        </p:nvSpPr>
        <p:spPr>
          <a:xfrm>
            <a:off x="848400" y="2019475"/>
            <a:ext cx="1695900" cy="50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437" name="Google Shape;437;p17"/>
          <p:cNvSpPr txBox="1"/>
          <p:nvPr>
            <p:ph idx="3" type="title"/>
          </p:nvPr>
        </p:nvSpPr>
        <p:spPr>
          <a:xfrm>
            <a:off x="848400" y="2861100"/>
            <a:ext cx="1695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438" name="Google Shape;438;p17"/>
          <p:cNvSpPr txBox="1"/>
          <p:nvPr>
            <p:ph idx="1" type="subTitle"/>
          </p:nvPr>
        </p:nvSpPr>
        <p:spPr>
          <a:xfrm>
            <a:off x="848400" y="3365450"/>
            <a:ext cx="16959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439" name="Google Shape;439;p17"/>
          <p:cNvSpPr txBox="1"/>
          <p:nvPr>
            <p:ph hasCustomPrompt="1" idx="4" type="title"/>
          </p:nvPr>
        </p:nvSpPr>
        <p:spPr>
          <a:xfrm>
            <a:off x="2765499" y="2019475"/>
            <a:ext cx="1695900" cy="50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440" name="Google Shape;440;p17"/>
          <p:cNvSpPr txBox="1"/>
          <p:nvPr>
            <p:ph idx="5" type="title"/>
          </p:nvPr>
        </p:nvSpPr>
        <p:spPr>
          <a:xfrm>
            <a:off x="2765499" y="2861100"/>
            <a:ext cx="1695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441" name="Google Shape;441;p17"/>
          <p:cNvSpPr txBox="1"/>
          <p:nvPr>
            <p:ph idx="6" type="subTitle"/>
          </p:nvPr>
        </p:nvSpPr>
        <p:spPr>
          <a:xfrm>
            <a:off x="2765499" y="3365450"/>
            <a:ext cx="16959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442" name="Google Shape;442;p17"/>
          <p:cNvSpPr txBox="1"/>
          <p:nvPr>
            <p:ph hasCustomPrompt="1" idx="7" type="title"/>
          </p:nvPr>
        </p:nvSpPr>
        <p:spPr>
          <a:xfrm>
            <a:off x="4682598" y="2019475"/>
            <a:ext cx="1695900" cy="50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443" name="Google Shape;443;p17"/>
          <p:cNvSpPr txBox="1"/>
          <p:nvPr>
            <p:ph idx="8" type="title"/>
          </p:nvPr>
        </p:nvSpPr>
        <p:spPr>
          <a:xfrm>
            <a:off x="4682598" y="2861100"/>
            <a:ext cx="1695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444" name="Google Shape;444;p17"/>
          <p:cNvSpPr txBox="1"/>
          <p:nvPr>
            <p:ph idx="9" type="subTitle"/>
          </p:nvPr>
        </p:nvSpPr>
        <p:spPr>
          <a:xfrm>
            <a:off x="4682598" y="3365450"/>
            <a:ext cx="16959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445" name="Google Shape;445;p17"/>
          <p:cNvSpPr txBox="1"/>
          <p:nvPr>
            <p:ph hasCustomPrompt="1" idx="13" type="title"/>
          </p:nvPr>
        </p:nvSpPr>
        <p:spPr>
          <a:xfrm>
            <a:off x="6599697" y="2019475"/>
            <a:ext cx="1695900" cy="50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446" name="Google Shape;446;p17"/>
          <p:cNvSpPr txBox="1"/>
          <p:nvPr>
            <p:ph idx="14" type="title"/>
          </p:nvPr>
        </p:nvSpPr>
        <p:spPr>
          <a:xfrm>
            <a:off x="6599697" y="2861100"/>
            <a:ext cx="1695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447" name="Google Shape;447;p17"/>
          <p:cNvSpPr txBox="1"/>
          <p:nvPr>
            <p:ph idx="15" type="subTitle"/>
          </p:nvPr>
        </p:nvSpPr>
        <p:spPr>
          <a:xfrm>
            <a:off x="6599697" y="3365450"/>
            <a:ext cx="16959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design 2">
  <p:cSld name="CUSTOM_6_1_1_1_1">
    <p:bg>
      <p:bgPr>
        <a:solidFill>
          <a:srgbClr val="FFFFFF"/>
        </a:solidFill>
      </p:bgPr>
    </p:bg>
    <p:spTree>
      <p:nvGrpSpPr>
        <p:cNvPr id="448" name="Shape 448"/>
        <p:cNvGrpSpPr/>
        <p:nvPr/>
      </p:nvGrpSpPr>
      <p:grpSpPr>
        <a:xfrm>
          <a:off x="0" y="0"/>
          <a:ext cx="0" cy="0"/>
          <a:chOff x="0" y="0"/>
          <a:chExt cx="0" cy="0"/>
        </a:xfrm>
      </p:grpSpPr>
      <p:sp>
        <p:nvSpPr>
          <p:cNvPr id="449" name="Google Shape;449;p18"/>
          <p:cNvSpPr txBox="1"/>
          <p:nvPr>
            <p:ph type="ctrTitle"/>
          </p:nvPr>
        </p:nvSpPr>
        <p:spPr>
          <a:xfrm>
            <a:off x="1964851" y="284100"/>
            <a:ext cx="52143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73763"/>
              </a:buClr>
              <a:buSzPts val="2800"/>
              <a:buNone/>
              <a:defRPr>
                <a:solidFill>
                  <a:srgbClr val="073763"/>
                </a:solidFill>
              </a:defRPr>
            </a:lvl1pPr>
            <a:lvl2pPr lvl="1" rtl="0" algn="r">
              <a:spcBef>
                <a:spcPts val="0"/>
              </a:spcBef>
              <a:spcAft>
                <a:spcPts val="0"/>
              </a:spcAft>
              <a:buClr>
                <a:srgbClr val="073763"/>
              </a:buClr>
              <a:buSzPts val="2400"/>
              <a:buNone/>
              <a:defRPr sz="2400">
                <a:solidFill>
                  <a:srgbClr val="073763"/>
                </a:solidFill>
              </a:defRPr>
            </a:lvl2pPr>
            <a:lvl3pPr lvl="2" rtl="0" algn="r">
              <a:spcBef>
                <a:spcPts val="0"/>
              </a:spcBef>
              <a:spcAft>
                <a:spcPts val="0"/>
              </a:spcAft>
              <a:buClr>
                <a:srgbClr val="073763"/>
              </a:buClr>
              <a:buSzPts val="2400"/>
              <a:buNone/>
              <a:defRPr sz="2400">
                <a:solidFill>
                  <a:srgbClr val="073763"/>
                </a:solidFill>
              </a:defRPr>
            </a:lvl3pPr>
            <a:lvl4pPr lvl="3" rtl="0" algn="r">
              <a:spcBef>
                <a:spcPts val="0"/>
              </a:spcBef>
              <a:spcAft>
                <a:spcPts val="0"/>
              </a:spcAft>
              <a:buClr>
                <a:srgbClr val="073763"/>
              </a:buClr>
              <a:buSzPts val="2400"/>
              <a:buNone/>
              <a:defRPr sz="2400">
                <a:solidFill>
                  <a:srgbClr val="073763"/>
                </a:solidFill>
              </a:defRPr>
            </a:lvl4pPr>
            <a:lvl5pPr lvl="4" rtl="0" algn="r">
              <a:spcBef>
                <a:spcPts val="0"/>
              </a:spcBef>
              <a:spcAft>
                <a:spcPts val="0"/>
              </a:spcAft>
              <a:buClr>
                <a:srgbClr val="073763"/>
              </a:buClr>
              <a:buSzPts val="2400"/>
              <a:buNone/>
              <a:defRPr sz="2400">
                <a:solidFill>
                  <a:srgbClr val="073763"/>
                </a:solidFill>
              </a:defRPr>
            </a:lvl5pPr>
            <a:lvl6pPr lvl="5" rtl="0" algn="r">
              <a:spcBef>
                <a:spcPts val="0"/>
              </a:spcBef>
              <a:spcAft>
                <a:spcPts val="0"/>
              </a:spcAft>
              <a:buClr>
                <a:srgbClr val="073763"/>
              </a:buClr>
              <a:buSzPts val="2400"/>
              <a:buNone/>
              <a:defRPr sz="2400">
                <a:solidFill>
                  <a:srgbClr val="073763"/>
                </a:solidFill>
              </a:defRPr>
            </a:lvl6pPr>
            <a:lvl7pPr lvl="6" rtl="0" algn="r">
              <a:spcBef>
                <a:spcPts val="0"/>
              </a:spcBef>
              <a:spcAft>
                <a:spcPts val="0"/>
              </a:spcAft>
              <a:buClr>
                <a:srgbClr val="073763"/>
              </a:buClr>
              <a:buSzPts val="2400"/>
              <a:buNone/>
              <a:defRPr sz="2400">
                <a:solidFill>
                  <a:srgbClr val="073763"/>
                </a:solidFill>
              </a:defRPr>
            </a:lvl7pPr>
            <a:lvl8pPr lvl="7" rtl="0" algn="r">
              <a:spcBef>
                <a:spcPts val="0"/>
              </a:spcBef>
              <a:spcAft>
                <a:spcPts val="0"/>
              </a:spcAft>
              <a:buClr>
                <a:srgbClr val="073763"/>
              </a:buClr>
              <a:buSzPts val="2400"/>
              <a:buNone/>
              <a:defRPr sz="2400">
                <a:solidFill>
                  <a:srgbClr val="073763"/>
                </a:solidFill>
              </a:defRPr>
            </a:lvl8pPr>
            <a:lvl9pPr lvl="8" rtl="0" algn="r">
              <a:spcBef>
                <a:spcPts val="0"/>
              </a:spcBef>
              <a:spcAft>
                <a:spcPts val="0"/>
              </a:spcAft>
              <a:buClr>
                <a:srgbClr val="073763"/>
              </a:buClr>
              <a:buSzPts val="2400"/>
              <a:buNone/>
              <a:defRPr sz="2400">
                <a:solidFill>
                  <a:srgbClr val="073763"/>
                </a:solidFill>
              </a:defRPr>
            </a:lvl9pPr>
          </a:lstStyle>
          <a:p/>
        </p:txBody>
      </p:sp>
      <p:sp>
        <p:nvSpPr>
          <p:cNvPr id="450" name="Google Shape;450;p18"/>
          <p:cNvSpPr/>
          <p:nvPr/>
        </p:nvSpPr>
        <p:spPr>
          <a:xfrm flipH="1">
            <a:off x="142275" y="1230300"/>
            <a:ext cx="272700" cy="3913200"/>
          </a:xfrm>
          <a:prstGeom prst="rect">
            <a:avLst/>
          </a:prstGeom>
          <a:solidFill>
            <a:srgbClr val="00C3B1">
              <a:alpha val="53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
        <p:nvSpPr>
          <p:cNvPr id="451" name="Google Shape;451;p18"/>
          <p:cNvSpPr/>
          <p:nvPr/>
        </p:nvSpPr>
        <p:spPr>
          <a:xfrm flipH="1">
            <a:off x="0" y="0"/>
            <a:ext cx="272700" cy="5143500"/>
          </a:xfrm>
          <a:prstGeom prst="rect">
            <a:avLst/>
          </a:prstGeom>
          <a:solidFill>
            <a:srgbClr val="073763">
              <a:alpha val="74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5D5"/>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CUSTOM_13_1">
    <p:bg>
      <p:bgPr>
        <a:solidFill>
          <a:srgbClr val="F3F3F3"/>
        </a:solidFill>
      </p:bgPr>
    </p:bg>
    <p:spTree>
      <p:nvGrpSpPr>
        <p:cNvPr id="16" name="Shape 16"/>
        <p:cNvGrpSpPr/>
        <p:nvPr/>
      </p:nvGrpSpPr>
      <p:grpSpPr>
        <a:xfrm>
          <a:off x="0" y="0"/>
          <a:ext cx="0" cy="0"/>
          <a:chOff x="0" y="0"/>
          <a:chExt cx="0" cy="0"/>
        </a:xfrm>
      </p:grpSpPr>
      <p:sp>
        <p:nvSpPr>
          <p:cNvPr id="17" name="Google Shape;17;p3"/>
          <p:cNvSpPr/>
          <p:nvPr/>
        </p:nvSpPr>
        <p:spPr>
          <a:xfrm flipH="1" rot="10800000">
            <a:off x="371475" y="313200"/>
            <a:ext cx="704700" cy="4830300"/>
          </a:xfrm>
          <a:prstGeom prst="rect">
            <a:avLst/>
          </a:prstGeom>
          <a:solidFill>
            <a:srgbClr val="F1D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flipH="1">
            <a:off x="4590900" y="228000"/>
            <a:ext cx="4553100" cy="4912800"/>
          </a:xfrm>
          <a:prstGeom prst="rect">
            <a:avLst/>
          </a:prstGeom>
          <a:solidFill>
            <a:srgbClr val="F1D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ph hasCustomPrompt="1" type="title"/>
          </p:nvPr>
        </p:nvSpPr>
        <p:spPr>
          <a:xfrm>
            <a:off x="541699" y="1367600"/>
            <a:ext cx="4468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1D77B"/>
              </a:buClr>
              <a:buSzPts val="14000"/>
              <a:buNone/>
              <a:defRPr sz="14000">
                <a:solidFill>
                  <a:srgbClr val="F1D77B"/>
                </a:solidFill>
              </a:defRPr>
            </a:lvl1pPr>
            <a:lvl2pPr lvl="1" rtl="0" algn="ctr">
              <a:spcBef>
                <a:spcPts val="0"/>
              </a:spcBef>
              <a:spcAft>
                <a:spcPts val="0"/>
              </a:spcAft>
              <a:buClr>
                <a:srgbClr val="F1D77B"/>
              </a:buClr>
              <a:buSzPts val="14000"/>
              <a:buFont typeface="Fira Sans Extra Condensed Medium"/>
              <a:buNone/>
              <a:defRPr sz="14000">
                <a:solidFill>
                  <a:srgbClr val="F1D77B"/>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1D77B"/>
              </a:buClr>
              <a:buSzPts val="14000"/>
              <a:buFont typeface="Fira Sans Extra Condensed Medium"/>
              <a:buNone/>
              <a:defRPr sz="14000">
                <a:solidFill>
                  <a:srgbClr val="F1D77B"/>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1D77B"/>
              </a:buClr>
              <a:buSzPts val="14000"/>
              <a:buFont typeface="Fira Sans Extra Condensed Medium"/>
              <a:buNone/>
              <a:defRPr sz="14000">
                <a:solidFill>
                  <a:srgbClr val="F1D77B"/>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1D77B"/>
              </a:buClr>
              <a:buSzPts val="14000"/>
              <a:buFont typeface="Fira Sans Extra Condensed Medium"/>
              <a:buNone/>
              <a:defRPr sz="14000">
                <a:solidFill>
                  <a:srgbClr val="F1D77B"/>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1D77B"/>
              </a:buClr>
              <a:buSzPts val="14000"/>
              <a:buFont typeface="Fira Sans Extra Condensed Medium"/>
              <a:buNone/>
              <a:defRPr sz="14000">
                <a:solidFill>
                  <a:srgbClr val="F1D77B"/>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1D77B"/>
              </a:buClr>
              <a:buSzPts val="14000"/>
              <a:buFont typeface="Fira Sans Extra Condensed Medium"/>
              <a:buNone/>
              <a:defRPr sz="14000">
                <a:solidFill>
                  <a:srgbClr val="F1D77B"/>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1D77B"/>
              </a:buClr>
              <a:buSzPts val="14000"/>
              <a:buFont typeface="Fira Sans Extra Condensed Medium"/>
              <a:buNone/>
              <a:defRPr sz="14000">
                <a:solidFill>
                  <a:srgbClr val="F1D77B"/>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1D77B"/>
              </a:buClr>
              <a:buSzPts val="14000"/>
              <a:buFont typeface="Fira Sans Extra Condensed Medium"/>
              <a:buNone/>
              <a:defRPr sz="14000">
                <a:solidFill>
                  <a:srgbClr val="F1D77B"/>
                </a:solidFill>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p:nvPr>
            <p:ph idx="2" type="ctrTitle"/>
          </p:nvPr>
        </p:nvSpPr>
        <p:spPr>
          <a:xfrm>
            <a:off x="1650049" y="1400174"/>
            <a:ext cx="2251800" cy="50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21" name="Google Shape;21;p3"/>
          <p:cNvSpPr txBox="1"/>
          <p:nvPr>
            <p:ph idx="1" type="subTitle"/>
          </p:nvPr>
        </p:nvSpPr>
        <p:spPr>
          <a:xfrm>
            <a:off x="1650049" y="1739750"/>
            <a:ext cx="22518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cxnSp>
        <p:nvCxnSpPr>
          <p:cNvPr id="22" name="Google Shape;22;p3"/>
          <p:cNvCxnSpPr/>
          <p:nvPr/>
        </p:nvCxnSpPr>
        <p:spPr>
          <a:xfrm>
            <a:off x="723900" y="1139950"/>
            <a:ext cx="0" cy="4000800"/>
          </a:xfrm>
          <a:prstGeom prst="straightConnector1">
            <a:avLst/>
          </a:prstGeom>
          <a:noFill/>
          <a:ln cap="flat" cmpd="sng" w="19050">
            <a:solidFill>
              <a:srgbClr val="434343"/>
            </a:solidFill>
            <a:prstDash val="solid"/>
            <a:round/>
            <a:headEnd len="med" w="med" type="none"/>
            <a:tailEnd len="med" w="med" type="none"/>
          </a:ln>
        </p:spPr>
      </p:cxnSp>
      <p:cxnSp>
        <p:nvCxnSpPr>
          <p:cNvPr id="23" name="Google Shape;23;p3"/>
          <p:cNvCxnSpPr/>
          <p:nvPr/>
        </p:nvCxnSpPr>
        <p:spPr>
          <a:xfrm>
            <a:off x="723900" y="0"/>
            <a:ext cx="0" cy="395400"/>
          </a:xfrm>
          <a:prstGeom prst="straightConnector1">
            <a:avLst/>
          </a:prstGeom>
          <a:noFill/>
          <a:ln cap="flat" cmpd="sng" w="19050">
            <a:solidFill>
              <a:srgbClr val="434343"/>
            </a:solidFill>
            <a:prstDash val="solid"/>
            <a:round/>
            <a:headEnd len="med" w="med" type="none"/>
            <a:tailEnd len="med" w="med" type="none"/>
          </a:ln>
        </p:spPr>
      </p:cxnSp>
      <p:sp>
        <p:nvSpPr>
          <p:cNvPr id="24" name="Google Shape;24;p3"/>
          <p:cNvSpPr txBox="1"/>
          <p:nvPr>
            <p:ph idx="3" type="ctrTitle"/>
          </p:nvPr>
        </p:nvSpPr>
        <p:spPr>
          <a:xfrm>
            <a:off x="590550" y="410777"/>
            <a:ext cx="2092800" cy="7446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5" name="Google Shape;25;p3"/>
          <p:cNvSpPr txBox="1"/>
          <p:nvPr>
            <p:ph hasCustomPrompt="1" idx="4" type="title"/>
          </p:nvPr>
        </p:nvSpPr>
        <p:spPr>
          <a:xfrm>
            <a:off x="541699" y="3386900"/>
            <a:ext cx="4468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1D77B"/>
              </a:buClr>
              <a:buSzPts val="14000"/>
              <a:buNone/>
              <a:defRPr sz="14000">
                <a:solidFill>
                  <a:srgbClr val="F1D77B"/>
                </a:solidFill>
              </a:defRPr>
            </a:lvl1pPr>
            <a:lvl2pPr lvl="1" rtl="0" algn="ctr">
              <a:spcBef>
                <a:spcPts val="0"/>
              </a:spcBef>
              <a:spcAft>
                <a:spcPts val="0"/>
              </a:spcAft>
              <a:buClr>
                <a:srgbClr val="F1D77B"/>
              </a:buClr>
              <a:buSzPts val="14000"/>
              <a:buFont typeface="Fira Sans Extra Condensed Medium"/>
              <a:buNone/>
              <a:defRPr sz="14000">
                <a:solidFill>
                  <a:srgbClr val="F1D77B"/>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1D77B"/>
              </a:buClr>
              <a:buSzPts val="14000"/>
              <a:buFont typeface="Fira Sans Extra Condensed Medium"/>
              <a:buNone/>
              <a:defRPr sz="14000">
                <a:solidFill>
                  <a:srgbClr val="F1D77B"/>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1D77B"/>
              </a:buClr>
              <a:buSzPts val="14000"/>
              <a:buFont typeface="Fira Sans Extra Condensed Medium"/>
              <a:buNone/>
              <a:defRPr sz="14000">
                <a:solidFill>
                  <a:srgbClr val="F1D77B"/>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1D77B"/>
              </a:buClr>
              <a:buSzPts val="14000"/>
              <a:buFont typeface="Fira Sans Extra Condensed Medium"/>
              <a:buNone/>
              <a:defRPr sz="14000">
                <a:solidFill>
                  <a:srgbClr val="F1D77B"/>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1D77B"/>
              </a:buClr>
              <a:buSzPts val="14000"/>
              <a:buFont typeface="Fira Sans Extra Condensed Medium"/>
              <a:buNone/>
              <a:defRPr sz="14000">
                <a:solidFill>
                  <a:srgbClr val="F1D77B"/>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1D77B"/>
              </a:buClr>
              <a:buSzPts val="14000"/>
              <a:buFont typeface="Fira Sans Extra Condensed Medium"/>
              <a:buNone/>
              <a:defRPr sz="14000">
                <a:solidFill>
                  <a:srgbClr val="F1D77B"/>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1D77B"/>
              </a:buClr>
              <a:buSzPts val="14000"/>
              <a:buFont typeface="Fira Sans Extra Condensed Medium"/>
              <a:buNone/>
              <a:defRPr sz="14000">
                <a:solidFill>
                  <a:srgbClr val="F1D77B"/>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1D77B"/>
              </a:buClr>
              <a:buSzPts val="14000"/>
              <a:buFont typeface="Fira Sans Extra Condensed Medium"/>
              <a:buNone/>
              <a:defRPr sz="14000">
                <a:solidFill>
                  <a:srgbClr val="F1D77B"/>
                </a:solidFill>
                <a:latin typeface="Fira Sans Extra Condensed Medium"/>
                <a:ea typeface="Fira Sans Extra Condensed Medium"/>
                <a:cs typeface="Fira Sans Extra Condensed Medium"/>
                <a:sym typeface="Fira Sans Extra Condensed Medium"/>
              </a:defRPr>
            </a:lvl9pPr>
          </a:lstStyle>
          <a:p>
            <a:r>
              <a:t>xx%</a:t>
            </a:r>
          </a:p>
        </p:txBody>
      </p:sp>
      <p:sp>
        <p:nvSpPr>
          <p:cNvPr id="26" name="Google Shape;26;p3"/>
          <p:cNvSpPr txBox="1"/>
          <p:nvPr>
            <p:ph idx="5" type="ctrTitle"/>
          </p:nvPr>
        </p:nvSpPr>
        <p:spPr>
          <a:xfrm>
            <a:off x="1650049" y="3419474"/>
            <a:ext cx="2251800" cy="50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27" name="Google Shape;27;p3"/>
          <p:cNvSpPr txBox="1"/>
          <p:nvPr>
            <p:ph idx="6" type="subTitle"/>
          </p:nvPr>
        </p:nvSpPr>
        <p:spPr>
          <a:xfrm>
            <a:off x="1650049" y="3759050"/>
            <a:ext cx="22518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28" name="Google Shape;28;p3"/>
          <p:cNvSpPr txBox="1"/>
          <p:nvPr>
            <p:ph hasCustomPrompt="1" idx="7" type="title"/>
          </p:nvPr>
        </p:nvSpPr>
        <p:spPr>
          <a:xfrm>
            <a:off x="4635299" y="1367600"/>
            <a:ext cx="4468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3F3F3"/>
              </a:buClr>
              <a:buSzPts val="14000"/>
              <a:buNone/>
              <a:defRPr sz="14000">
                <a:solidFill>
                  <a:srgbClr val="F3F3F3"/>
                </a:solidFill>
              </a:defRPr>
            </a:lvl1pPr>
            <a:lvl2pPr lvl="1" rtl="0" algn="ctr">
              <a:spcBef>
                <a:spcPts val="0"/>
              </a:spcBef>
              <a:spcAft>
                <a:spcPts val="0"/>
              </a:spcAft>
              <a:buClr>
                <a:srgbClr val="F3F3F3"/>
              </a:buClr>
              <a:buSzPts val="14000"/>
              <a:buFont typeface="Fira Sans Extra Condensed Medium"/>
              <a:buNone/>
              <a:defRPr sz="14000">
                <a:solidFill>
                  <a:srgbClr val="F3F3F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3F3F3"/>
              </a:buClr>
              <a:buSzPts val="14000"/>
              <a:buFont typeface="Fira Sans Extra Condensed Medium"/>
              <a:buNone/>
              <a:defRPr sz="14000">
                <a:solidFill>
                  <a:srgbClr val="F3F3F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3F3F3"/>
              </a:buClr>
              <a:buSzPts val="14000"/>
              <a:buFont typeface="Fira Sans Extra Condensed Medium"/>
              <a:buNone/>
              <a:defRPr sz="14000">
                <a:solidFill>
                  <a:srgbClr val="F3F3F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3F3F3"/>
              </a:buClr>
              <a:buSzPts val="14000"/>
              <a:buFont typeface="Fira Sans Extra Condensed Medium"/>
              <a:buNone/>
              <a:defRPr sz="14000">
                <a:solidFill>
                  <a:srgbClr val="F3F3F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3F3F3"/>
              </a:buClr>
              <a:buSzPts val="14000"/>
              <a:buFont typeface="Fira Sans Extra Condensed Medium"/>
              <a:buNone/>
              <a:defRPr sz="14000">
                <a:solidFill>
                  <a:srgbClr val="F3F3F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3F3F3"/>
              </a:buClr>
              <a:buSzPts val="14000"/>
              <a:buFont typeface="Fira Sans Extra Condensed Medium"/>
              <a:buNone/>
              <a:defRPr sz="14000">
                <a:solidFill>
                  <a:srgbClr val="F3F3F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3F3F3"/>
              </a:buClr>
              <a:buSzPts val="14000"/>
              <a:buFont typeface="Fira Sans Extra Condensed Medium"/>
              <a:buNone/>
              <a:defRPr sz="14000">
                <a:solidFill>
                  <a:srgbClr val="F3F3F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3F3F3"/>
              </a:buClr>
              <a:buSzPts val="14000"/>
              <a:buFont typeface="Fira Sans Extra Condensed Medium"/>
              <a:buNone/>
              <a:defRPr sz="14000">
                <a:solidFill>
                  <a:srgbClr val="F3F3F3"/>
                </a:solidFill>
                <a:latin typeface="Fira Sans Extra Condensed Medium"/>
                <a:ea typeface="Fira Sans Extra Condensed Medium"/>
                <a:cs typeface="Fira Sans Extra Condensed Medium"/>
                <a:sym typeface="Fira Sans Extra Condensed Medium"/>
              </a:defRPr>
            </a:lvl9pPr>
          </a:lstStyle>
          <a:p>
            <a:r>
              <a:t>xx%</a:t>
            </a:r>
          </a:p>
        </p:txBody>
      </p:sp>
      <p:sp>
        <p:nvSpPr>
          <p:cNvPr id="29" name="Google Shape;29;p3"/>
          <p:cNvSpPr txBox="1"/>
          <p:nvPr>
            <p:ph idx="8" type="ctrTitle"/>
          </p:nvPr>
        </p:nvSpPr>
        <p:spPr>
          <a:xfrm>
            <a:off x="5743649" y="1400174"/>
            <a:ext cx="2251800" cy="50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30" name="Google Shape;30;p3"/>
          <p:cNvSpPr txBox="1"/>
          <p:nvPr>
            <p:ph idx="9" type="subTitle"/>
          </p:nvPr>
        </p:nvSpPr>
        <p:spPr>
          <a:xfrm>
            <a:off x="5743649" y="1739750"/>
            <a:ext cx="22518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31" name="Google Shape;31;p3"/>
          <p:cNvSpPr txBox="1"/>
          <p:nvPr>
            <p:ph hasCustomPrompt="1" idx="13" type="title"/>
          </p:nvPr>
        </p:nvSpPr>
        <p:spPr>
          <a:xfrm>
            <a:off x="4635299" y="3386900"/>
            <a:ext cx="4468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3F3F3"/>
              </a:buClr>
              <a:buSzPts val="14000"/>
              <a:buNone/>
              <a:defRPr sz="14000">
                <a:solidFill>
                  <a:srgbClr val="F3F3F3"/>
                </a:solidFill>
              </a:defRPr>
            </a:lvl1pPr>
            <a:lvl2pPr lvl="1" rtl="0" algn="ctr">
              <a:spcBef>
                <a:spcPts val="0"/>
              </a:spcBef>
              <a:spcAft>
                <a:spcPts val="0"/>
              </a:spcAft>
              <a:buClr>
                <a:srgbClr val="F3F3F3"/>
              </a:buClr>
              <a:buSzPts val="14000"/>
              <a:buFont typeface="Fira Sans Extra Condensed Medium"/>
              <a:buNone/>
              <a:defRPr sz="14000">
                <a:solidFill>
                  <a:srgbClr val="F3F3F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3F3F3"/>
              </a:buClr>
              <a:buSzPts val="14000"/>
              <a:buFont typeface="Fira Sans Extra Condensed Medium"/>
              <a:buNone/>
              <a:defRPr sz="14000">
                <a:solidFill>
                  <a:srgbClr val="F3F3F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3F3F3"/>
              </a:buClr>
              <a:buSzPts val="14000"/>
              <a:buFont typeface="Fira Sans Extra Condensed Medium"/>
              <a:buNone/>
              <a:defRPr sz="14000">
                <a:solidFill>
                  <a:srgbClr val="F3F3F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3F3F3"/>
              </a:buClr>
              <a:buSzPts val="14000"/>
              <a:buFont typeface="Fira Sans Extra Condensed Medium"/>
              <a:buNone/>
              <a:defRPr sz="14000">
                <a:solidFill>
                  <a:srgbClr val="F3F3F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3F3F3"/>
              </a:buClr>
              <a:buSzPts val="14000"/>
              <a:buFont typeface="Fira Sans Extra Condensed Medium"/>
              <a:buNone/>
              <a:defRPr sz="14000">
                <a:solidFill>
                  <a:srgbClr val="F3F3F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3F3F3"/>
              </a:buClr>
              <a:buSzPts val="14000"/>
              <a:buFont typeface="Fira Sans Extra Condensed Medium"/>
              <a:buNone/>
              <a:defRPr sz="14000">
                <a:solidFill>
                  <a:srgbClr val="F3F3F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3F3F3"/>
              </a:buClr>
              <a:buSzPts val="14000"/>
              <a:buFont typeface="Fira Sans Extra Condensed Medium"/>
              <a:buNone/>
              <a:defRPr sz="14000">
                <a:solidFill>
                  <a:srgbClr val="F3F3F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3F3F3"/>
              </a:buClr>
              <a:buSzPts val="14000"/>
              <a:buFont typeface="Fira Sans Extra Condensed Medium"/>
              <a:buNone/>
              <a:defRPr sz="14000">
                <a:solidFill>
                  <a:srgbClr val="F3F3F3"/>
                </a:solidFill>
                <a:latin typeface="Fira Sans Extra Condensed Medium"/>
                <a:ea typeface="Fira Sans Extra Condensed Medium"/>
                <a:cs typeface="Fira Sans Extra Condensed Medium"/>
                <a:sym typeface="Fira Sans Extra Condensed Medium"/>
              </a:defRPr>
            </a:lvl9pPr>
          </a:lstStyle>
          <a:p>
            <a:r>
              <a:t>xx%</a:t>
            </a:r>
          </a:p>
        </p:txBody>
      </p:sp>
      <p:sp>
        <p:nvSpPr>
          <p:cNvPr id="32" name="Google Shape;32;p3"/>
          <p:cNvSpPr txBox="1"/>
          <p:nvPr>
            <p:ph idx="14" type="ctrTitle"/>
          </p:nvPr>
        </p:nvSpPr>
        <p:spPr>
          <a:xfrm>
            <a:off x="5743649" y="3419474"/>
            <a:ext cx="2251800" cy="50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33" name="Google Shape;33;p3"/>
          <p:cNvSpPr txBox="1"/>
          <p:nvPr>
            <p:ph idx="15" type="subTitle"/>
          </p:nvPr>
        </p:nvSpPr>
        <p:spPr>
          <a:xfrm>
            <a:off x="5743649" y="3759050"/>
            <a:ext cx="22518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grpSp>
        <p:nvGrpSpPr>
          <p:cNvPr id="34" name="Google Shape;34;p3"/>
          <p:cNvGrpSpPr/>
          <p:nvPr/>
        </p:nvGrpSpPr>
        <p:grpSpPr>
          <a:xfrm rot="5400000">
            <a:off x="3462374" y="2427721"/>
            <a:ext cx="2219245" cy="288063"/>
            <a:chOff x="3906325" y="2716500"/>
            <a:chExt cx="3677900" cy="477400"/>
          </a:xfrm>
        </p:grpSpPr>
        <p:sp>
          <p:nvSpPr>
            <p:cNvPr id="35" name="Google Shape;35;p3"/>
            <p:cNvSpPr/>
            <p:nvPr/>
          </p:nvSpPr>
          <p:spPr>
            <a:xfrm>
              <a:off x="3906325" y="2716500"/>
              <a:ext cx="268226" cy="267657"/>
            </a:xfrm>
            <a:custGeom>
              <a:rect b="b" l="l" r="r" t="t"/>
              <a:pathLst>
                <a:path extrusionOk="0" h="1881" w="1885">
                  <a:moveTo>
                    <a:pt x="1574" y="1"/>
                  </a:moveTo>
                  <a:lnTo>
                    <a:pt x="1" y="1572"/>
                  </a:lnTo>
                  <a:lnTo>
                    <a:pt x="1" y="1880"/>
                  </a:lnTo>
                  <a:lnTo>
                    <a:pt x="188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3906325" y="2716500"/>
              <a:ext cx="432150" cy="431581"/>
            </a:xfrm>
            <a:custGeom>
              <a:rect b="b" l="l" r="r" t="t"/>
              <a:pathLst>
                <a:path extrusionOk="0" h="3033" w="3037">
                  <a:moveTo>
                    <a:pt x="2725" y="1"/>
                  </a:moveTo>
                  <a:lnTo>
                    <a:pt x="1" y="2724"/>
                  </a:lnTo>
                  <a:lnTo>
                    <a:pt x="1" y="3032"/>
                  </a:lnTo>
                  <a:lnTo>
                    <a:pt x="303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3980034" y="2716500"/>
              <a:ext cx="522365" cy="477400"/>
            </a:xfrm>
            <a:custGeom>
              <a:rect b="b" l="l" r="r" t="t"/>
              <a:pathLst>
                <a:path extrusionOk="0" h="3355" w="3671">
                  <a:moveTo>
                    <a:pt x="3359" y="1"/>
                  </a:moveTo>
                  <a:lnTo>
                    <a:pt x="1" y="3355"/>
                  </a:lnTo>
                  <a:lnTo>
                    <a:pt x="312" y="3355"/>
                  </a:lnTo>
                  <a:lnTo>
                    <a:pt x="367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4143958" y="2716500"/>
              <a:ext cx="521938" cy="477400"/>
            </a:xfrm>
            <a:custGeom>
              <a:rect b="b" l="l" r="r" t="t"/>
              <a:pathLst>
                <a:path extrusionOk="0" h="3355" w="3668">
                  <a:moveTo>
                    <a:pt x="3359" y="1"/>
                  </a:moveTo>
                  <a:lnTo>
                    <a:pt x="1" y="3355"/>
                  </a:lnTo>
                  <a:lnTo>
                    <a:pt x="312"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4307882" y="2716500"/>
              <a:ext cx="521796" cy="477400"/>
            </a:xfrm>
            <a:custGeom>
              <a:rect b="b" l="l" r="r" t="t"/>
              <a:pathLst>
                <a:path extrusionOk="0" h="3355" w="3667">
                  <a:moveTo>
                    <a:pt x="3355" y="1"/>
                  </a:moveTo>
                  <a:lnTo>
                    <a:pt x="1" y="3355"/>
                  </a:lnTo>
                  <a:lnTo>
                    <a:pt x="312"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1806" y="2716500"/>
              <a:ext cx="521796" cy="477400"/>
            </a:xfrm>
            <a:custGeom>
              <a:rect b="b" l="l" r="r" t="t"/>
              <a:pathLst>
                <a:path extrusionOk="0" h="3355" w="3667">
                  <a:moveTo>
                    <a:pt x="3355" y="1"/>
                  </a:moveTo>
                  <a:lnTo>
                    <a:pt x="1" y="3355"/>
                  </a:lnTo>
                  <a:lnTo>
                    <a:pt x="308"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4635303" y="2716500"/>
              <a:ext cx="522223" cy="477400"/>
            </a:xfrm>
            <a:custGeom>
              <a:rect b="b" l="l" r="r" t="t"/>
              <a:pathLst>
                <a:path extrusionOk="0" h="3355" w="3670">
                  <a:moveTo>
                    <a:pt x="3358" y="1"/>
                  </a:moveTo>
                  <a:lnTo>
                    <a:pt x="0" y="3355"/>
                  </a:lnTo>
                  <a:lnTo>
                    <a:pt x="311" y="3355"/>
                  </a:lnTo>
                  <a:lnTo>
                    <a:pt x="367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4799226" y="2716500"/>
              <a:ext cx="521796" cy="477400"/>
            </a:xfrm>
            <a:custGeom>
              <a:rect b="b" l="l" r="r" t="t"/>
              <a:pathLst>
                <a:path extrusionOk="0" h="3355" w="3667">
                  <a:moveTo>
                    <a:pt x="3358" y="1"/>
                  </a:moveTo>
                  <a:lnTo>
                    <a:pt x="0" y="3355"/>
                  </a:lnTo>
                  <a:lnTo>
                    <a:pt x="311" y="3355"/>
                  </a:lnTo>
                  <a:lnTo>
                    <a:pt x="36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4963008" y="2716500"/>
              <a:ext cx="521938" cy="477400"/>
            </a:xfrm>
            <a:custGeom>
              <a:rect b="b" l="l" r="r" t="t"/>
              <a:pathLst>
                <a:path extrusionOk="0" h="3355" w="3668">
                  <a:moveTo>
                    <a:pt x="3358" y="1"/>
                  </a:moveTo>
                  <a:lnTo>
                    <a:pt x="1" y="3355"/>
                  </a:lnTo>
                  <a:lnTo>
                    <a:pt x="312"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5126932" y="2716500"/>
              <a:ext cx="521796" cy="477400"/>
            </a:xfrm>
            <a:custGeom>
              <a:rect b="b" l="l" r="r" t="t"/>
              <a:pathLst>
                <a:path extrusionOk="0" h="3355" w="3667">
                  <a:moveTo>
                    <a:pt x="3355" y="1"/>
                  </a:moveTo>
                  <a:lnTo>
                    <a:pt x="1" y="3355"/>
                  </a:lnTo>
                  <a:lnTo>
                    <a:pt x="309"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5290429" y="2716500"/>
              <a:ext cx="522223" cy="477400"/>
            </a:xfrm>
            <a:custGeom>
              <a:rect b="b" l="l" r="r" t="t"/>
              <a:pathLst>
                <a:path extrusionOk="0" h="3355" w="3670">
                  <a:moveTo>
                    <a:pt x="3358" y="1"/>
                  </a:moveTo>
                  <a:lnTo>
                    <a:pt x="0" y="3355"/>
                  </a:lnTo>
                  <a:lnTo>
                    <a:pt x="312" y="3355"/>
                  </a:lnTo>
                  <a:lnTo>
                    <a:pt x="367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5454353" y="2716500"/>
              <a:ext cx="521653" cy="477400"/>
            </a:xfrm>
            <a:custGeom>
              <a:rect b="b" l="l" r="r" t="t"/>
              <a:pathLst>
                <a:path extrusionOk="0" h="3355" w="3666">
                  <a:moveTo>
                    <a:pt x="3358" y="1"/>
                  </a:moveTo>
                  <a:lnTo>
                    <a:pt x="0" y="3355"/>
                  </a:lnTo>
                  <a:lnTo>
                    <a:pt x="311"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5618277" y="2716500"/>
              <a:ext cx="521653" cy="477400"/>
            </a:xfrm>
            <a:custGeom>
              <a:rect b="b" l="l" r="r" t="t"/>
              <a:pathLst>
                <a:path extrusionOk="0" h="3355" w="3666">
                  <a:moveTo>
                    <a:pt x="3358" y="1"/>
                  </a:moveTo>
                  <a:lnTo>
                    <a:pt x="0" y="3355"/>
                  </a:lnTo>
                  <a:lnTo>
                    <a:pt x="311"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5782201" y="2716500"/>
              <a:ext cx="521653" cy="477400"/>
            </a:xfrm>
            <a:custGeom>
              <a:rect b="b" l="l" r="r" t="t"/>
              <a:pathLst>
                <a:path extrusionOk="0" h="3355" w="3666">
                  <a:moveTo>
                    <a:pt x="3354" y="1"/>
                  </a:moveTo>
                  <a:lnTo>
                    <a:pt x="0" y="3355"/>
                  </a:lnTo>
                  <a:lnTo>
                    <a:pt x="308"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5945982" y="2716500"/>
              <a:ext cx="521796" cy="477400"/>
            </a:xfrm>
            <a:custGeom>
              <a:rect b="b" l="l" r="r" t="t"/>
              <a:pathLst>
                <a:path extrusionOk="0" h="3355" w="3667">
                  <a:moveTo>
                    <a:pt x="3355" y="1"/>
                  </a:moveTo>
                  <a:lnTo>
                    <a:pt x="1" y="3355"/>
                  </a:lnTo>
                  <a:lnTo>
                    <a:pt x="309" y="3355"/>
                  </a:lnTo>
                  <a:lnTo>
                    <a:pt x="36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6109479" y="2716500"/>
              <a:ext cx="521653" cy="477400"/>
            </a:xfrm>
            <a:custGeom>
              <a:rect b="b" l="l" r="r" t="t"/>
              <a:pathLst>
                <a:path extrusionOk="0" h="3355" w="3666">
                  <a:moveTo>
                    <a:pt x="3358" y="1"/>
                  </a:moveTo>
                  <a:lnTo>
                    <a:pt x="0" y="3355"/>
                  </a:lnTo>
                  <a:lnTo>
                    <a:pt x="312" y="3355"/>
                  </a:lnTo>
                  <a:lnTo>
                    <a:pt x="36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6273403" y="2716500"/>
              <a:ext cx="521653" cy="477400"/>
            </a:xfrm>
            <a:custGeom>
              <a:rect b="b" l="l" r="r" t="t"/>
              <a:pathLst>
                <a:path extrusionOk="0" h="3355" w="3666">
                  <a:moveTo>
                    <a:pt x="3358" y="1"/>
                  </a:moveTo>
                  <a:lnTo>
                    <a:pt x="0" y="3355"/>
                  </a:lnTo>
                  <a:lnTo>
                    <a:pt x="312" y="3355"/>
                  </a:lnTo>
                  <a:lnTo>
                    <a:pt x="36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6437327" y="2716500"/>
              <a:ext cx="521653" cy="477400"/>
            </a:xfrm>
            <a:custGeom>
              <a:rect b="b" l="l" r="r" t="t"/>
              <a:pathLst>
                <a:path extrusionOk="0" h="3355" w="3666">
                  <a:moveTo>
                    <a:pt x="3354" y="1"/>
                  </a:moveTo>
                  <a:lnTo>
                    <a:pt x="0" y="3355"/>
                  </a:lnTo>
                  <a:lnTo>
                    <a:pt x="308"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6601251" y="2716500"/>
              <a:ext cx="521653" cy="477400"/>
            </a:xfrm>
            <a:custGeom>
              <a:rect b="b" l="l" r="r" t="t"/>
              <a:pathLst>
                <a:path extrusionOk="0" h="3355" w="3666">
                  <a:moveTo>
                    <a:pt x="3354" y="1"/>
                  </a:moveTo>
                  <a:lnTo>
                    <a:pt x="0" y="3355"/>
                  </a:lnTo>
                  <a:lnTo>
                    <a:pt x="308"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6764463" y="2716500"/>
              <a:ext cx="522365" cy="477400"/>
            </a:xfrm>
            <a:custGeom>
              <a:rect b="b" l="l" r="r" t="t"/>
              <a:pathLst>
                <a:path extrusionOk="0" h="3355" w="3671">
                  <a:moveTo>
                    <a:pt x="3359" y="1"/>
                  </a:moveTo>
                  <a:lnTo>
                    <a:pt x="1" y="3355"/>
                  </a:lnTo>
                  <a:lnTo>
                    <a:pt x="313" y="3355"/>
                  </a:lnTo>
                  <a:lnTo>
                    <a:pt x="367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6928387" y="2716500"/>
              <a:ext cx="521796" cy="477400"/>
            </a:xfrm>
            <a:custGeom>
              <a:rect b="b" l="l" r="r" t="t"/>
              <a:pathLst>
                <a:path extrusionOk="0" h="3355" w="3667">
                  <a:moveTo>
                    <a:pt x="3359" y="1"/>
                  </a:moveTo>
                  <a:lnTo>
                    <a:pt x="1" y="3355"/>
                  </a:lnTo>
                  <a:lnTo>
                    <a:pt x="313"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7092311" y="2716500"/>
              <a:ext cx="491914" cy="477400"/>
            </a:xfrm>
            <a:custGeom>
              <a:rect b="b" l="l" r="r" t="t"/>
              <a:pathLst>
                <a:path extrusionOk="0" h="3355" w="3457">
                  <a:moveTo>
                    <a:pt x="3355" y="1"/>
                  </a:moveTo>
                  <a:lnTo>
                    <a:pt x="1" y="3355"/>
                  </a:lnTo>
                  <a:lnTo>
                    <a:pt x="309" y="3355"/>
                  </a:lnTo>
                  <a:lnTo>
                    <a:pt x="3456" y="210"/>
                  </a:lnTo>
                  <a:lnTo>
                    <a:pt x="345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7256235" y="2865910"/>
              <a:ext cx="327990" cy="327990"/>
            </a:xfrm>
            <a:custGeom>
              <a:rect b="b" l="l" r="r" t="t"/>
              <a:pathLst>
                <a:path extrusionOk="0" h="2305" w="2305">
                  <a:moveTo>
                    <a:pt x="2304" y="1"/>
                  </a:moveTo>
                  <a:lnTo>
                    <a:pt x="0" y="2305"/>
                  </a:lnTo>
                  <a:lnTo>
                    <a:pt x="309" y="2305"/>
                  </a:lnTo>
                  <a:lnTo>
                    <a:pt x="2304" y="312"/>
                  </a:lnTo>
                  <a:lnTo>
                    <a:pt x="2304"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7419590" y="3029834"/>
              <a:ext cx="164635" cy="164066"/>
            </a:xfrm>
            <a:custGeom>
              <a:rect b="b" l="l" r="r" t="t"/>
              <a:pathLst>
                <a:path extrusionOk="0" h="1153" w="1157">
                  <a:moveTo>
                    <a:pt x="1156" y="1"/>
                  </a:moveTo>
                  <a:lnTo>
                    <a:pt x="1" y="1153"/>
                  </a:lnTo>
                  <a:lnTo>
                    <a:pt x="313" y="1153"/>
                  </a:lnTo>
                  <a:lnTo>
                    <a:pt x="1156" y="312"/>
                  </a:lnTo>
                  <a:lnTo>
                    <a:pt x="115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7583514" y="3193758"/>
              <a:ext cx="711" cy="142"/>
            </a:xfrm>
            <a:custGeom>
              <a:rect b="b" l="l" r="r" t="t"/>
              <a:pathLst>
                <a:path extrusionOk="0" h="1" w="5">
                  <a:moveTo>
                    <a:pt x="4" y="1"/>
                  </a:moveTo>
                  <a:lnTo>
                    <a:pt x="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
  <p:cSld name="CUSTOM_12">
    <p:bg>
      <p:bgPr>
        <a:solidFill>
          <a:srgbClr val="F3F3F3"/>
        </a:solidFill>
      </p:bgPr>
    </p:bg>
    <p:spTree>
      <p:nvGrpSpPr>
        <p:cNvPr id="60" name="Shape 60"/>
        <p:cNvGrpSpPr/>
        <p:nvPr/>
      </p:nvGrpSpPr>
      <p:grpSpPr>
        <a:xfrm>
          <a:off x="0" y="0"/>
          <a:ext cx="0" cy="0"/>
          <a:chOff x="0" y="0"/>
          <a:chExt cx="0" cy="0"/>
        </a:xfrm>
      </p:grpSpPr>
      <p:sp>
        <p:nvSpPr>
          <p:cNvPr id="61" name="Google Shape;61;p4"/>
          <p:cNvSpPr/>
          <p:nvPr/>
        </p:nvSpPr>
        <p:spPr>
          <a:xfrm flipH="1" rot="10800000">
            <a:off x="371475" y="300"/>
            <a:ext cx="704700" cy="4830300"/>
          </a:xfrm>
          <a:prstGeom prst="rect">
            <a:avLst/>
          </a:prstGeom>
          <a:solidFill>
            <a:srgbClr val="F1D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flipH="1">
            <a:off x="4590900" y="0"/>
            <a:ext cx="4553100" cy="4000800"/>
          </a:xfrm>
          <a:prstGeom prst="rect">
            <a:avLst/>
          </a:prstGeom>
          <a:solidFill>
            <a:srgbClr val="F1D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txBox="1"/>
          <p:nvPr>
            <p:ph idx="1" type="subTitle"/>
          </p:nvPr>
        </p:nvSpPr>
        <p:spPr>
          <a:xfrm>
            <a:off x="6168375" y="1108200"/>
            <a:ext cx="2251800" cy="1784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Clr>
                <a:srgbClr val="FFFFFF"/>
              </a:buClr>
              <a:buSzPts val="1100"/>
              <a:buNone/>
              <a:defRPr sz="1100">
                <a:solidFill>
                  <a:srgbClr val="FFFFFF"/>
                </a:solidFill>
              </a:defRPr>
            </a:lvl2pPr>
            <a:lvl3pPr lvl="2" rtl="0" algn="r">
              <a:lnSpc>
                <a:spcPct val="100000"/>
              </a:lnSpc>
              <a:spcBef>
                <a:spcPts val="0"/>
              </a:spcBef>
              <a:spcAft>
                <a:spcPts val="0"/>
              </a:spcAft>
              <a:buClr>
                <a:srgbClr val="FFFFFF"/>
              </a:buClr>
              <a:buSzPts val="1100"/>
              <a:buNone/>
              <a:defRPr sz="1100">
                <a:solidFill>
                  <a:srgbClr val="FFFFFF"/>
                </a:solidFill>
              </a:defRPr>
            </a:lvl3pPr>
            <a:lvl4pPr lvl="3" rtl="0" algn="r">
              <a:lnSpc>
                <a:spcPct val="100000"/>
              </a:lnSpc>
              <a:spcBef>
                <a:spcPts val="0"/>
              </a:spcBef>
              <a:spcAft>
                <a:spcPts val="0"/>
              </a:spcAft>
              <a:buClr>
                <a:srgbClr val="FFFFFF"/>
              </a:buClr>
              <a:buSzPts val="1100"/>
              <a:buNone/>
              <a:defRPr sz="1100">
                <a:solidFill>
                  <a:srgbClr val="FFFFFF"/>
                </a:solidFill>
              </a:defRPr>
            </a:lvl4pPr>
            <a:lvl5pPr lvl="4" rtl="0" algn="r">
              <a:lnSpc>
                <a:spcPct val="100000"/>
              </a:lnSpc>
              <a:spcBef>
                <a:spcPts val="0"/>
              </a:spcBef>
              <a:spcAft>
                <a:spcPts val="0"/>
              </a:spcAft>
              <a:buClr>
                <a:srgbClr val="FFFFFF"/>
              </a:buClr>
              <a:buSzPts val="1100"/>
              <a:buNone/>
              <a:defRPr sz="1100">
                <a:solidFill>
                  <a:srgbClr val="FFFFFF"/>
                </a:solidFill>
              </a:defRPr>
            </a:lvl5pPr>
            <a:lvl6pPr lvl="5" rtl="0" algn="r">
              <a:lnSpc>
                <a:spcPct val="100000"/>
              </a:lnSpc>
              <a:spcBef>
                <a:spcPts val="0"/>
              </a:spcBef>
              <a:spcAft>
                <a:spcPts val="0"/>
              </a:spcAft>
              <a:buClr>
                <a:srgbClr val="FFFFFF"/>
              </a:buClr>
              <a:buSzPts val="1100"/>
              <a:buNone/>
              <a:defRPr sz="1100">
                <a:solidFill>
                  <a:srgbClr val="FFFFFF"/>
                </a:solidFill>
              </a:defRPr>
            </a:lvl6pPr>
            <a:lvl7pPr lvl="6" rtl="0" algn="r">
              <a:lnSpc>
                <a:spcPct val="100000"/>
              </a:lnSpc>
              <a:spcBef>
                <a:spcPts val="0"/>
              </a:spcBef>
              <a:spcAft>
                <a:spcPts val="0"/>
              </a:spcAft>
              <a:buClr>
                <a:srgbClr val="FFFFFF"/>
              </a:buClr>
              <a:buSzPts val="1100"/>
              <a:buNone/>
              <a:defRPr sz="1100">
                <a:solidFill>
                  <a:srgbClr val="FFFFFF"/>
                </a:solidFill>
              </a:defRPr>
            </a:lvl7pPr>
            <a:lvl8pPr lvl="7" rtl="0" algn="r">
              <a:lnSpc>
                <a:spcPct val="100000"/>
              </a:lnSpc>
              <a:spcBef>
                <a:spcPts val="0"/>
              </a:spcBef>
              <a:spcAft>
                <a:spcPts val="0"/>
              </a:spcAft>
              <a:buClr>
                <a:srgbClr val="FFFFFF"/>
              </a:buClr>
              <a:buSzPts val="1100"/>
              <a:buNone/>
              <a:defRPr sz="1100">
                <a:solidFill>
                  <a:srgbClr val="FFFFFF"/>
                </a:solidFill>
              </a:defRPr>
            </a:lvl8pPr>
            <a:lvl9pPr lvl="8" rtl="0" algn="r">
              <a:lnSpc>
                <a:spcPct val="100000"/>
              </a:lnSpc>
              <a:spcBef>
                <a:spcPts val="0"/>
              </a:spcBef>
              <a:spcAft>
                <a:spcPts val="0"/>
              </a:spcAft>
              <a:buClr>
                <a:srgbClr val="FFFFFF"/>
              </a:buClr>
              <a:buSzPts val="1100"/>
              <a:buNone/>
              <a:defRPr sz="1100">
                <a:solidFill>
                  <a:srgbClr val="FFFFFF"/>
                </a:solidFill>
              </a:defRPr>
            </a:lvl9pPr>
          </a:lstStyle>
          <a:p/>
        </p:txBody>
      </p:sp>
      <p:cxnSp>
        <p:nvCxnSpPr>
          <p:cNvPr id="64" name="Google Shape;64;p4"/>
          <p:cNvCxnSpPr/>
          <p:nvPr/>
        </p:nvCxnSpPr>
        <p:spPr>
          <a:xfrm>
            <a:off x="723900" y="1139950"/>
            <a:ext cx="0" cy="4000800"/>
          </a:xfrm>
          <a:prstGeom prst="straightConnector1">
            <a:avLst/>
          </a:prstGeom>
          <a:noFill/>
          <a:ln cap="flat" cmpd="sng" w="19050">
            <a:solidFill>
              <a:srgbClr val="434343"/>
            </a:solidFill>
            <a:prstDash val="solid"/>
            <a:round/>
            <a:headEnd len="med" w="med" type="none"/>
            <a:tailEnd len="med" w="med" type="none"/>
          </a:ln>
        </p:spPr>
      </p:cxnSp>
      <p:cxnSp>
        <p:nvCxnSpPr>
          <p:cNvPr id="65" name="Google Shape;65;p4"/>
          <p:cNvCxnSpPr/>
          <p:nvPr/>
        </p:nvCxnSpPr>
        <p:spPr>
          <a:xfrm>
            <a:off x="723900" y="0"/>
            <a:ext cx="0" cy="395400"/>
          </a:xfrm>
          <a:prstGeom prst="straightConnector1">
            <a:avLst/>
          </a:prstGeom>
          <a:noFill/>
          <a:ln cap="flat" cmpd="sng" w="19050">
            <a:solidFill>
              <a:srgbClr val="434343"/>
            </a:solidFill>
            <a:prstDash val="solid"/>
            <a:round/>
            <a:headEnd len="med" w="med" type="none"/>
            <a:tailEnd len="med" w="med" type="none"/>
          </a:ln>
        </p:spPr>
      </p:cxnSp>
      <p:sp>
        <p:nvSpPr>
          <p:cNvPr id="66" name="Google Shape;66;p4"/>
          <p:cNvSpPr txBox="1"/>
          <p:nvPr>
            <p:ph type="ctrTitle"/>
          </p:nvPr>
        </p:nvSpPr>
        <p:spPr>
          <a:xfrm>
            <a:off x="590550" y="410777"/>
            <a:ext cx="2092800" cy="7446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1">
  <p:cSld name="CUSTOM_14">
    <p:bg>
      <p:bgPr>
        <a:solidFill>
          <a:srgbClr val="F3F3F3"/>
        </a:solidFill>
      </p:bgPr>
    </p:bg>
    <p:spTree>
      <p:nvGrpSpPr>
        <p:cNvPr id="67" name="Shape 67"/>
        <p:cNvGrpSpPr/>
        <p:nvPr/>
      </p:nvGrpSpPr>
      <p:grpSpPr>
        <a:xfrm>
          <a:off x="0" y="0"/>
          <a:ext cx="0" cy="0"/>
          <a:chOff x="0" y="0"/>
          <a:chExt cx="0" cy="0"/>
        </a:xfrm>
      </p:grpSpPr>
      <p:sp>
        <p:nvSpPr>
          <p:cNvPr id="68" name="Google Shape;68;p5"/>
          <p:cNvSpPr/>
          <p:nvPr/>
        </p:nvSpPr>
        <p:spPr>
          <a:xfrm>
            <a:off x="371475" y="310300"/>
            <a:ext cx="8772600" cy="4830300"/>
          </a:xfrm>
          <a:prstGeom prst="rect">
            <a:avLst/>
          </a:prstGeom>
          <a:solidFill>
            <a:srgbClr val="F1D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p:cNvSpPr/>
          <p:nvPr/>
        </p:nvSpPr>
        <p:spPr>
          <a:xfrm>
            <a:off x="3780975" y="2872525"/>
            <a:ext cx="1953600" cy="19281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5"/>
          <p:cNvSpPr/>
          <p:nvPr/>
        </p:nvSpPr>
        <p:spPr>
          <a:xfrm>
            <a:off x="6052175" y="2872525"/>
            <a:ext cx="1953600" cy="19281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5"/>
          <p:cNvSpPr/>
          <p:nvPr/>
        </p:nvSpPr>
        <p:spPr>
          <a:xfrm>
            <a:off x="1509775" y="2872525"/>
            <a:ext cx="1953600" cy="19281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txBox="1"/>
          <p:nvPr>
            <p:ph idx="1" type="subTitle"/>
          </p:nvPr>
        </p:nvSpPr>
        <p:spPr>
          <a:xfrm>
            <a:off x="1545925" y="3547000"/>
            <a:ext cx="1881300" cy="91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73" name="Google Shape;73;p5"/>
          <p:cNvSpPr txBox="1"/>
          <p:nvPr>
            <p:ph idx="2" type="subTitle"/>
          </p:nvPr>
        </p:nvSpPr>
        <p:spPr>
          <a:xfrm>
            <a:off x="3825058" y="3547000"/>
            <a:ext cx="1881300" cy="91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74" name="Google Shape;74;p5"/>
          <p:cNvSpPr txBox="1"/>
          <p:nvPr>
            <p:ph idx="3" type="subTitle"/>
          </p:nvPr>
        </p:nvSpPr>
        <p:spPr>
          <a:xfrm>
            <a:off x="6088325" y="3547000"/>
            <a:ext cx="1881300" cy="91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75" name="Google Shape;75;p5"/>
          <p:cNvSpPr txBox="1"/>
          <p:nvPr>
            <p:ph idx="4" type="subTitle"/>
          </p:nvPr>
        </p:nvSpPr>
        <p:spPr>
          <a:xfrm>
            <a:off x="1545926" y="2434600"/>
            <a:ext cx="1881300" cy="1112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Fjalla One"/>
              <a:buNone/>
              <a:defRPr sz="1400">
                <a:latin typeface="Fjalla One"/>
                <a:ea typeface="Fjalla One"/>
                <a:cs typeface="Fjalla One"/>
                <a:sym typeface="Fjalla One"/>
              </a:defRPr>
            </a:lvl1pPr>
            <a:lvl2pPr lvl="1" rtl="0" algn="ctr">
              <a:lnSpc>
                <a:spcPct val="100000"/>
              </a:lnSpc>
              <a:spcBef>
                <a:spcPts val="0"/>
              </a:spcBef>
              <a:spcAft>
                <a:spcPts val="0"/>
              </a:spcAft>
              <a:buSzPts val="1400"/>
              <a:buFont typeface="Fjalla One"/>
              <a:buNone/>
              <a:defRPr sz="1400">
                <a:latin typeface="Fjalla One"/>
                <a:ea typeface="Fjalla One"/>
                <a:cs typeface="Fjalla One"/>
                <a:sym typeface="Fjalla One"/>
              </a:defRPr>
            </a:lvl2pPr>
            <a:lvl3pPr lvl="2" rtl="0" algn="ctr">
              <a:lnSpc>
                <a:spcPct val="100000"/>
              </a:lnSpc>
              <a:spcBef>
                <a:spcPts val="0"/>
              </a:spcBef>
              <a:spcAft>
                <a:spcPts val="0"/>
              </a:spcAft>
              <a:buSzPts val="1400"/>
              <a:buFont typeface="Fjalla One"/>
              <a:buNone/>
              <a:defRPr sz="1400">
                <a:latin typeface="Fjalla One"/>
                <a:ea typeface="Fjalla One"/>
                <a:cs typeface="Fjalla One"/>
                <a:sym typeface="Fjalla One"/>
              </a:defRPr>
            </a:lvl3pPr>
            <a:lvl4pPr lvl="3" rtl="0" algn="ctr">
              <a:lnSpc>
                <a:spcPct val="100000"/>
              </a:lnSpc>
              <a:spcBef>
                <a:spcPts val="0"/>
              </a:spcBef>
              <a:spcAft>
                <a:spcPts val="0"/>
              </a:spcAft>
              <a:buSzPts val="1400"/>
              <a:buFont typeface="Fjalla One"/>
              <a:buNone/>
              <a:defRPr sz="1400">
                <a:latin typeface="Fjalla One"/>
                <a:ea typeface="Fjalla One"/>
                <a:cs typeface="Fjalla One"/>
                <a:sym typeface="Fjalla One"/>
              </a:defRPr>
            </a:lvl4pPr>
            <a:lvl5pPr lvl="4" rtl="0" algn="ctr">
              <a:lnSpc>
                <a:spcPct val="100000"/>
              </a:lnSpc>
              <a:spcBef>
                <a:spcPts val="0"/>
              </a:spcBef>
              <a:spcAft>
                <a:spcPts val="0"/>
              </a:spcAft>
              <a:buSzPts val="1400"/>
              <a:buFont typeface="Fjalla One"/>
              <a:buNone/>
              <a:defRPr sz="1400">
                <a:latin typeface="Fjalla One"/>
                <a:ea typeface="Fjalla One"/>
                <a:cs typeface="Fjalla One"/>
                <a:sym typeface="Fjalla One"/>
              </a:defRPr>
            </a:lvl5pPr>
            <a:lvl6pPr lvl="5" rtl="0" algn="ctr">
              <a:lnSpc>
                <a:spcPct val="100000"/>
              </a:lnSpc>
              <a:spcBef>
                <a:spcPts val="0"/>
              </a:spcBef>
              <a:spcAft>
                <a:spcPts val="0"/>
              </a:spcAft>
              <a:buSzPts val="1400"/>
              <a:buFont typeface="Fjalla One"/>
              <a:buNone/>
              <a:defRPr sz="1400">
                <a:latin typeface="Fjalla One"/>
                <a:ea typeface="Fjalla One"/>
                <a:cs typeface="Fjalla One"/>
                <a:sym typeface="Fjalla One"/>
              </a:defRPr>
            </a:lvl6pPr>
            <a:lvl7pPr lvl="6" rtl="0" algn="ctr">
              <a:lnSpc>
                <a:spcPct val="100000"/>
              </a:lnSpc>
              <a:spcBef>
                <a:spcPts val="0"/>
              </a:spcBef>
              <a:spcAft>
                <a:spcPts val="0"/>
              </a:spcAft>
              <a:buSzPts val="1400"/>
              <a:buFont typeface="Fjalla One"/>
              <a:buNone/>
              <a:defRPr sz="1400">
                <a:latin typeface="Fjalla One"/>
                <a:ea typeface="Fjalla One"/>
                <a:cs typeface="Fjalla One"/>
                <a:sym typeface="Fjalla One"/>
              </a:defRPr>
            </a:lvl7pPr>
            <a:lvl8pPr lvl="7" rtl="0" algn="ctr">
              <a:lnSpc>
                <a:spcPct val="100000"/>
              </a:lnSpc>
              <a:spcBef>
                <a:spcPts val="0"/>
              </a:spcBef>
              <a:spcAft>
                <a:spcPts val="0"/>
              </a:spcAft>
              <a:buSzPts val="1400"/>
              <a:buFont typeface="Fjalla One"/>
              <a:buNone/>
              <a:defRPr sz="1400">
                <a:latin typeface="Fjalla One"/>
                <a:ea typeface="Fjalla One"/>
                <a:cs typeface="Fjalla One"/>
                <a:sym typeface="Fjalla One"/>
              </a:defRPr>
            </a:lvl8pPr>
            <a:lvl9pPr lvl="8" rtl="0" algn="ctr">
              <a:lnSpc>
                <a:spcPct val="100000"/>
              </a:lnSpc>
              <a:spcBef>
                <a:spcPts val="0"/>
              </a:spcBef>
              <a:spcAft>
                <a:spcPts val="0"/>
              </a:spcAft>
              <a:buSzPts val="1400"/>
              <a:buFont typeface="Fjalla One"/>
              <a:buNone/>
              <a:defRPr sz="1400">
                <a:latin typeface="Fjalla One"/>
                <a:ea typeface="Fjalla One"/>
                <a:cs typeface="Fjalla One"/>
                <a:sym typeface="Fjalla One"/>
              </a:defRPr>
            </a:lvl9pPr>
          </a:lstStyle>
          <a:p/>
        </p:txBody>
      </p:sp>
      <p:sp>
        <p:nvSpPr>
          <p:cNvPr id="76" name="Google Shape;76;p5"/>
          <p:cNvSpPr txBox="1"/>
          <p:nvPr>
            <p:ph idx="5" type="subTitle"/>
          </p:nvPr>
        </p:nvSpPr>
        <p:spPr>
          <a:xfrm>
            <a:off x="3825059" y="2434600"/>
            <a:ext cx="1881300" cy="1112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Fjalla One"/>
              <a:buNone/>
              <a:defRPr sz="1400">
                <a:latin typeface="Fjalla One"/>
                <a:ea typeface="Fjalla One"/>
                <a:cs typeface="Fjalla One"/>
                <a:sym typeface="Fjalla One"/>
              </a:defRPr>
            </a:lvl1pPr>
            <a:lvl2pPr lvl="1" rtl="0" algn="ctr">
              <a:lnSpc>
                <a:spcPct val="100000"/>
              </a:lnSpc>
              <a:spcBef>
                <a:spcPts val="0"/>
              </a:spcBef>
              <a:spcAft>
                <a:spcPts val="0"/>
              </a:spcAft>
              <a:buSzPts val="1400"/>
              <a:buFont typeface="Fjalla One"/>
              <a:buNone/>
              <a:defRPr sz="1400">
                <a:latin typeface="Fjalla One"/>
                <a:ea typeface="Fjalla One"/>
                <a:cs typeface="Fjalla One"/>
                <a:sym typeface="Fjalla One"/>
              </a:defRPr>
            </a:lvl2pPr>
            <a:lvl3pPr lvl="2" rtl="0" algn="ctr">
              <a:lnSpc>
                <a:spcPct val="100000"/>
              </a:lnSpc>
              <a:spcBef>
                <a:spcPts val="0"/>
              </a:spcBef>
              <a:spcAft>
                <a:spcPts val="0"/>
              </a:spcAft>
              <a:buSzPts val="1400"/>
              <a:buFont typeface="Fjalla One"/>
              <a:buNone/>
              <a:defRPr sz="1400">
                <a:latin typeface="Fjalla One"/>
                <a:ea typeface="Fjalla One"/>
                <a:cs typeface="Fjalla One"/>
                <a:sym typeface="Fjalla One"/>
              </a:defRPr>
            </a:lvl3pPr>
            <a:lvl4pPr lvl="3" rtl="0" algn="ctr">
              <a:lnSpc>
                <a:spcPct val="100000"/>
              </a:lnSpc>
              <a:spcBef>
                <a:spcPts val="0"/>
              </a:spcBef>
              <a:spcAft>
                <a:spcPts val="0"/>
              </a:spcAft>
              <a:buSzPts val="1400"/>
              <a:buFont typeface="Fjalla One"/>
              <a:buNone/>
              <a:defRPr sz="1400">
                <a:latin typeface="Fjalla One"/>
                <a:ea typeface="Fjalla One"/>
                <a:cs typeface="Fjalla One"/>
                <a:sym typeface="Fjalla One"/>
              </a:defRPr>
            </a:lvl4pPr>
            <a:lvl5pPr lvl="4" rtl="0" algn="ctr">
              <a:lnSpc>
                <a:spcPct val="100000"/>
              </a:lnSpc>
              <a:spcBef>
                <a:spcPts val="0"/>
              </a:spcBef>
              <a:spcAft>
                <a:spcPts val="0"/>
              </a:spcAft>
              <a:buSzPts val="1400"/>
              <a:buFont typeface="Fjalla One"/>
              <a:buNone/>
              <a:defRPr sz="1400">
                <a:latin typeface="Fjalla One"/>
                <a:ea typeface="Fjalla One"/>
                <a:cs typeface="Fjalla One"/>
                <a:sym typeface="Fjalla One"/>
              </a:defRPr>
            </a:lvl5pPr>
            <a:lvl6pPr lvl="5" rtl="0" algn="ctr">
              <a:lnSpc>
                <a:spcPct val="100000"/>
              </a:lnSpc>
              <a:spcBef>
                <a:spcPts val="0"/>
              </a:spcBef>
              <a:spcAft>
                <a:spcPts val="0"/>
              </a:spcAft>
              <a:buSzPts val="1400"/>
              <a:buFont typeface="Fjalla One"/>
              <a:buNone/>
              <a:defRPr sz="1400">
                <a:latin typeface="Fjalla One"/>
                <a:ea typeface="Fjalla One"/>
                <a:cs typeface="Fjalla One"/>
                <a:sym typeface="Fjalla One"/>
              </a:defRPr>
            </a:lvl6pPr>
            <a:lvl7pPr lvl="6" rtl="0" algn="ctr">
              <a:lnSpc>
                <a:spcPct val="100000"/>
              </a:lnSpc>
              <a:spcBef>
                <a:spcPts val="0"/>
              </a:spcBef>
              <a:spcAft>
                <a:spcPts val="0"/>
              </a:spcAft>
              <a:buSzPts val="1400"/>
              <a:buFont typeface="Fjalla One"/>
              <a:buNone/>
              <a:defRPr sz="1400">
                <a:latin typeface="Fjalla One"/>
                <a:ea typeface="Fjalla One"/>
                <a:cs typeface="Fjalla One"/>
                <a:sym typeface="Fjalla One"/>
              </a:defRPr>
            </a:lvl7pPr>
            <a:lvl8pPr lvl="7" rtl="0" algn="ctr">
              <a:lnSpc>
                <a:spcPct val="100000"/>
              </a:lnSpc>
              <a:spcBef>
                <a:spcPts val="0"/>
              </a:spcBef>
              <a:spcAft>
                <a:spcPts val="0"/>
              </a:spcAft>
              <a:buSzPts val="1400"/>
              <a:buFont typeface="Fjalla One"/>
              <a:buNone/>
              <a:defRPr sz="1400">
                <a:latin typeface="Fjalla One"/>
                <a:ea typeface="Fjalla One"/>
                <a:cs typeface="Fjalla One"/>
                <a:sym typeface="Fjalla One"/>
              </a:defRPr>
            </a:lvl8pPr>
            <a:lvl9pPr lvl="8" rtl="0" algn="ctr">
              <a:lnSpc>
                <a:spcPct val="100000"/>
              </a:lnSpc>
              <a:spcBef>
                <a:spcPts val="0"/>
              </a:spcBef>
              <a:spcAft>
                <a:spcPts val="0"/>
              </a:spcAft>
              <a:buSzPts val="1400"/>
              <a:buFont typeface="Fjalla One"/>
              <a:buNone/>
              <a:defRPr sz="1400">
                <a:latin typeface="Fjalla One"/>
                <a:ea typeface="Fjalla One"/>
                <a:cs typeface="Fjalla One"/>
                <a:sym typeface="Fjalla One"/>
              </a:defRPr>
            </a:lvl9pPr>
          </a:lstStyle>
          <a:p/>
        </p:txBody>
      </p:sp>
      <p:sp>
        <p:nvSpPr>
          <p:cNvPr id="77" name="Google Shape;77;p5"/>
          <p:cNvSpPr txBox="1"/>
          <p:nvPr>
            <p:ph idx="6" type="subTitle"/>
          </p:nvPr>
        </p:nvSpPr>
        <p:spPr>
          <a:xfrm>
            <a:off x="6088325" y="2434600"/>
            <a:ext cx="1881300" cy="1112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Fjalla One"/>
              <a:buNone/>
              <a:defRPr sz="1400">
                <a:latin typeface="Fjalla One"/>
                <a:ea typeface="Fjalla One"/>
                <a:cs typeface="Fjalla One"/>
                <a:sym typeface="Fjalla One"/>
              </a:defRPr>
            </a:lvl1pPr>
            <a:lvl2pPr lvl="1" rtl="0" algn="ctr">
              <a:lnSpc>
                <a:spcPct val="100000"/>
              </a:lnSpc>
              <a:spcBef>
                <a:spcPts val="0"/>
              </a:spcBef>
              <a:spcAft>
                <a:spcPts val="0"/>
              </a:spcAft>
              <a:buSzPts val="1400"/>
              <a:buFont typeface="Fjalla One"/>
              <a:buNone/>
              <a:defRPr sz="1400">
                <a:latin typeface="Fjalla One"/>
                <a:ea typeface="Fjalla One"/>
                <a:cs typeface="Fjalla One"/>
                <a:sym typeface="Fjalla One"/>
              </a:defRPr>
            </a:lvl2pPr>
            <a:lvl3pPr lvl="2" rtl="0" algn="ctr">
              <a:lnSpc>
                <a:spcPct val="100000"/>
              </a:lnSpc>
              <a:spcBef>
                <a:spcPts val="0"/>
              </a:spcBef>
              <a:spcAft>
                <a:spcPts val="0"/>
              </a:spcAft>
              <a:buSzPts val="1400"/>
              <a:buFont typeface="Fjalla One"/>
              <a:buNone/>
              <a:defRPr sz="1400">
                <a:latin typeface="Fjalla One"/>
                <a:ea typeface="Fjalla One"/>
                <a:cs typeface="Fjalla One"/>
                <a:sym typeface="Fjalla One"/>
              </a:defRPr>
            </a:lvl3pPr>
            <a:lvl4pPr lvl="3" rtl="0" algn="ctr">
              <a:lnSpc>
                <a:spcPct val="100000"/>
              </a:lnSpc>
              <a:spcBef>
                <a:spcPts val="0"/>
              </a:spcBef>
              <a:spcAft>
                <a:spcPts val="0"/>
              </a:spcAft>
              <a:buSzPts val="1400"/>
              <a:buFont typeface="Fjalla One"/>
              <a:buNone/>
              <a:defRPr sz="1400">
                <a:latin typeface="Fjalla One"/>
                <a:ea typeface="Fjalla One"/>
                <a:cs typeface="Fjalla One"/>
                <a:sym typeface="Fjalla One"/>
              </a:defRPr>
            </a:lvl4pPr>
            <a:lvl5pPr lvl="4" rtl="0" algn="ctr">
              <a:lnSpc>
                <a:spcPct val="100000"/>
              </a:lnSpc>
              <a:spcBef>
                <a:spcPts val="0"/>
              </a:spcBef>
              <a:spcAft>
                <a:spcPts val="0"/>
              </a:spcAft>
              <a:buSzPts val="1400"/>
              <a:buFont typeface="Fjalla One"/>
              <a:buNone/>
              <a:defRPr sz="1400">
                <a:latin typeface="Fjalla One"/>
                <a:ea typeface="Fjalla One"/>
                <a:cs typeface="Fjalla One"/>
                <a:sym typeface="Fjalla One"/>
              </a:defRPr>
            </a:lvl5pPr>
            <a:lvl6pPr lvl="5" rtl="0" algn="ctr">
              <a:lnSpc>
                <a:spcPct val="100000"/>
              </a:lnSpc>
              <a:spcBef>
                <a:spcPts val="0"/>
              </a:spcBef>
              <a:spcAft>
                <a:spcPts val="0"/>
              </a:spcAft>
              <a:buSzPts val="1400"/>
              <a:buFont typeface="Fjalla One"/>
              <a:buNone/>
              <a:defRPr sz="1400">
                <a:latin typeface="Fjalla One"/>
                <a:ea typeface="Fjalla One"/>
                <a:cs typeface="Fjalla One"/>
                <a:sym typeface="Fjalla One"/>
              </a:defRPr>
            </a:lvl6pPr>
            <a:lvl7pPr lvl="6" rtl="0" algn="ctr">
              <a:lnSpc>
                <a:spcPct val="100000"/>
              </a:lnSpc>
              <a:spcBef>
                <a:spcPts val="0"/>
              </a:spcBef>
              <a:spcAft>
                <a:spcPts val="0"/>
              </a:spcAft>
              <a:buSzPts val="1400"/>
              <a:buFont typeface="Fjalla One"/>
              <a:buNone/>
              <a:defRPr sz="1400">
                <a:latin typeface="Fjalla One"/>
                <a:ea typeface="Fjalla One"/>
                <a:cs typeface="Fjalla One"/>
                <a:sym typeface="Fjalla One"/>
              </a:defRPr>
            </a:lvl7pPr>
            <a:lvl8pPr lvl="7" rtl="0" algn="ctr">
              <a:lnSpc>
                <a:spcPct val="100000"/>
              </a:lnSpc>
              <a:spcBef>
                <a:spcPts val="0"/>
              </a:spcBef>
              <a:spcAft>
                <a:spcPts val="0"/>
              </a:spcAft>
              <a:buSzPts val="1400"/>
              <a:buFont typeface="Fjalla One"/>
              <a:buNone/>
              <a:defRPr sz="1400">
                <a:latin typeface="Fjalla One"/>
                <a:ea typeface="Fjalla One"/>
                <a:cs typeface="Fjalla One"/>
                <a:sym typeface="Fjalla One"/>
              </a:defRPr>
            </a:lvl8pPr>
            <a:lvl9pPr lvl="8" rtl="0" algn="ctr">
              <a:lnSpc>
                <a:spcPct val="100000"/>
              </a:lnSpc>
              <a:spcBef>
                <a:spcPts val="0"/>
              </a:spcBef>
              <a:spcAft>
                <a:spcPts val="0"/>
              </a:spcAft>
              <a:buSzPts val="1400"/>
              <a:buFont typeface="Fjalla One"/>
              <a:buNone/>
              <a:defRPr sz="1400">
                <a:latin typeface="Fjalla One"/>
                <a:ea typeface="Fjalla One"/>
                <a:cs typeface="Fjalla One"/>
                <a:sym typeface="Fjalla One"/>
              </a:defRPr>
            </a:lvl9pPr>
          </a:lstStyle>
          <a:p/>
        </p:txBody>
      </p:sp>
      <p:cxnSp>
        <p:nvCxnSpPr>
          <p:cNvPr id="78" name="Google Shape;78;p5"/>
          <p:cNvCxnSpPr/>
          <p:nvPr/>
        </p:nvCxnSpPr>
        <p:spPr>
          <a:xfrm>
            <a:off x="723900" y="1139950"/>
            <a:ext cx="0" cy="4000800"/>
          </a:xfrm>
          <a:prstGeom prst="straightConnector1">
            <a:avLst/>
          </a:prstGeom>
          <a:noFill/>
          <a:ln cap="flat" cmpd="sng" w="19050">
            <a:solidFill>
              <a:srgbClr val="434343"/>
            </a:solidFill>
            <a:prstDash val="solid"/>
            <a:round/>
            <a:headEnd len="med" w="med" type="none"/>
            <a:tailEnd len="med" w="med" type="none"/>
          </a:ln>
        </p:spPr>
      </p:cxnSp>
      <p:cxnSp>
        <p:nvCxnSpPr>
          <p:cNvPr id="79" name="Google Shape;79;p5"/>
          <p:cNvCxnSpPr/>
          <p:nvPr/>
        </p:nvCxnSpPr>
        <p:spPr>
          <a:xfrm>
            <a:off x="723900" y="0"/>
            <a:ext cx="0" cy="395400"/>
          </a:xfrm>
          <a:prstGeom prst="straightConnector1">
            <a:avLst/>
          </a:prstGeom>
          <a:noFill/>
          <a:ln cap="flat" cmpd="sng" w="19050">
            <a:solidFill>
              <a:srgbClr val="434343"/>
            </a:solidFill>
            <a:prstDash val="solid"/>
            <a:round/>
            <a:headEnd len="med" w="med" type="none"/>
            <a:tailEnd len="med" w="med" type="none"/>
          </a:ln>
        </p:spPr>
      </p:cxnSp>
      <p:grpSp>
        <p:nvGrpSpPr>
          <p:cNvPr id="80" name="Google Shape;80;p5"/>
          <p:cNvGrpSpPr/>
          <p:nvPr/>
        </p:nvGrpSpPr>
        <p:grpSpPr>
          <a:xfrm>
            <a:off x="6936924" y="2405296"/>
            <a:ext cx="2219245" cy="288063"/>
            <a:chOff x="3906325" y="2716500"/>
            <a:chExt cx="3677900" cy="477400"/>
          </a:xfrm>
        </p:grpSpPr>
        <p:sp>
          <p:nvSpPr>
            <p:cNvPr id="81" name="Google Shape;81;p5"/>
            <p:cNvSpPr/>
            <p:nvPr/>
          </p:nvSpPr>
          <p:spPr>
            <a:xfrm>
              <a:off x="3906325" y="2716500"/>
              <a:ext cx="268226" cy="267657"/>
            </a:xfrm>
            <a:custGeom>
              <a:rect b="b" l="l" r="r" t="t"/>
              <a:pathLst>
                <a:path extrusionOk="0" h="1881" w="1885">
                  <a:moveTo>
                    <a:pt x="1574" y="1"/>
                  </a:moveTo>
                  <a:lnTo>
                    <a:pt x="1" y="1572"/>
                  </a:lnTo>
                  <a:lnTo>
                    <a:pt x="1" y="1880"/>
                  </a:lnTo>
                  <a:lnTo>
                    <a:pt x="188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5"/>
            <p:cNvSpPr/>
            <p:nvPr/>
          </p:nvSpPr>
          <p:spPr>
            <a:xfrm>
              <a:off x="3906325" y="2716500"/>
              <a:ext cx="432150" cy="431581"/>
            </a:xfrm>
            <a:custGeom>
              <a:rect b="b" l="l" r="r" t="t"/>
              <a:pathLst>
                <a:path extrusionOk="0" h="3033" w="3037">
                  <a:moveTo>
                    <a:pt x="2725" y="1"/>
                  </a:moveTo>
                  <a:lnTo>
                    <a:pt x="1" y="2724"/>
                  </a:lnTo>
                  <a:lnTo>
                    <a:pt x="1" y="3032"/>
                  </a:lnTo>
                  <a:lnTo>
                    <a:pt x="303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5"/>
            <p:cNvSpPr/>
            <p:nvPr/>
          </p:nvSpPr>
          <p:spPr>
            <a:xfrm>
              <a:off x="3980034" y="2716500"/>
              <a:ext cx="522365" cy="477400"/>
            </a:xfrm>
            <a:custGeom>
              <a:rect b="b" l="l" r="r" t="t"/>
              <a:pathLst>
                <a:path extrusionOk="0" h="3355" w="3671">
                  <a:moveTo>
                    <a:pt x="3359" y="1"/>
                  </a:moveTo>
                  <a:lnTo>
                    <a:pt x="1" y="3355"/>
                  </a:lnTo>
                  <a:lnTo>
                    <a:pt x="312" y="3355"/>
                  </a:lnTo>
                  <a:lnTo>
                    <a:pt x="367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5"/>
            <p:cNvSpPr/>
            <p:nvPr/>
          </p:nvSpPr>
          <p:spPr>
            <a:xfrm>
              <a:off x="4143958" y="2716500"/>
              <a:ext cx="521938" cy="477400"/>
            </a:xfrm>
            <a:custGeom>
              <a:rect b="b" l="l" r="r" t="t"/>
              <a:pathLst>
                <a:path extrusionOk="0" h="3355" w="3668">
                  <a:moveTo>
                    <a:pt x="3359" y="1"/>
                  </a:moveTo>
                  <a:lnTo>
                    <a:pt x="1" y="3355"/>
                  </a:lnTo>
                  <a:lnTo>
                    <a:pt x="312"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a:off x="4307882" y="2716500"/>
              <a:ext cx="521796" cy="477400"/>
            </a:xfrm>
            <a:custGeom>
              <a:rect b="b" l="l" r="r" t="t"/>
              <a:pathLst>
                <a:path extrusionOk="0" h="3355" w="3667">
                  <a:moveTo>
                    <a:pt x="3355" y="1"/>
                  </a:moveTo>
                  <a:lnTo>
                    <a:pt x="1" y="3355"/>
                  </a:lnTo>
                  <a:lnTo>
                    <a:pt x="312"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a:off x="4471806" y="2716500"/>
              <a:ext cx="521796" cy="477400"/>
            </a:xfrm>
            <a:custGeom>
              <a:rect b="b" l="l" r="r" t="t"/>
              <a:pathLst>
                <a:path extrusionOk="0" h="3355" w="3667">
                  <a:moveTo>
                    <a:pt x="3355" y="1"/>
                  </a:moveTo>
                  <a:lnTo>
                    <a:pt x="1" y="3355"/>
                  </a:lnTo>
                  <a:lnTo>
                    <a:pt x="308"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a:off x="4635303" y="2716500"/>
              <a:ext cx="522223" cy="477400"/>
            </a:xfrm>
            <a:custGeom>
              <a:rect b="b" l="l" r="r" t="t"/>
              <a:pathLst>
                <a:path extrusionOk="0" h="3355" w="3670">
                  <a:moveTo>
                    <a:pt x="3358" y="1"/>
                  </a:moveTo>
                  <a:lnTo>
                    <a:pt x="0" y="3355"/>
                  </a:lnTo>
                  <a:lnTo>
                    <a:pt x="311" y="3355"/>
                  </a:lnTo>
                  <a:lnTo>
                    <a:pt x="367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5"/>
            <p:cNvSpPr/>
            <p:nvPr/>
          </p:nvSpPr>
          <p:spPr>
            <a:xfrm>
              <a:off x="4799226" y="2716500"/>
              <a:ext cx="521796" cy="477400"/>
            </a:xfrm>
            <a:custGeom>
              <a:rect b="b" l="l" r="r" t="t"/>
              <a:pathLst>
                <a:path extrusionOk="0" h="3355" w="3667">
                  <a:moveTo>
                    <a:pt x="3358" y="1"/>
                  </a:moveTo>
                  <a:lnTo>
                    <a:pt x="0" y="3355"/>
                  </a:lnTo>
                  <a:lnTo>
                    <a:pt x="311" y="3355"/>
                  </a:lnTo>
                  <a:lnTo>
                    <a:pt x="36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5"/>
            <p:cNvSpPr/>
            <p:nvPr/>
          </p:nvSpPr>
          <p:spPr>
            <a:xfrm>
              <a:off x="4963008" y="2716500"/>
              <a:ext cx="521938" cy="477400"/>
            </a:xfrm>
            <a:custGeom>
              <a:rect b="b" l="l" r="r" t="t"/>
              <a:pathLst>
                <a:path extrusionOk="0" h="3355" w="3668">
                  <a:moveTo>
                    <a:pt x="3358" y="1"/>
                  </a:moveTo>
                  <a:lnTo>
                    <a:pt x="1" y="3355"/>
                  </a:lnTo>
                  <a:lnTo>
                    <a:pt x="312"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a:off x="5126932" y="2716500"/>
              <a:ext cx="521796" cy="477400"/>
            </a:xfrm>
            <a:custGeom>
              <a:rect b="b" l="l" r="r" t="t"/>
              <a:pathLst>
                <a:path extrusionOk="0" h="3355" w="3667">
                  <a:moveTo>
                    <a:pt x="3355" y="1"/>
                  </a:moveTo>
                  <a:lnTo>
                    <a:pt x="1" y="3355"/>
                  </a:lnTo>
                  <a:lnTo>
                    <a:pt x="309"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5"/>
            <p:cNvSpPr/>
            <p:nvPr/>
          </p:nvSpPr>
          <p:spPr>
            <a:xfrm>
              <a:off x="5290429" y="2716500"/>
              <a:ext cx="522223" cy="477400"/>
            </a:xfrm>
            <a:custGeom>
              <a:rect b="b" l="l" r="r" t="t"/>
              <a:pathLst>
                <a:path extrusionOk="0" h="3355" w="3670">
                  <a:moveTo>
                    <a:pt x="3358" y="1"/>
                  </a:moveTo>
                  <a:lnTo>
                    <a:pt x="0" y="3355"/>
                  </a:lnTo>
                  <a:lnTo>
                    <a:pt x="312" y="3355"/>
                  </a:lnTo>
                  <a:lnTo>
                    <a:pt x="367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5454353" y="2716500"/>
              <a:ext cx="521653" cy="477400"/>
            </a:xfrm>
            <a:custGeom>
              <a:rect b="b" l="l" r="r" t="t"/>
              <a:pathLst>
                <a:path extrusionOk="0" h="3355" w="3666">
                  <a:moveTo>
                    <a:pt x="3358" y="1"/>
                  </a:moveTo>
                  <a:lnTo>
                    <a:pt x="0" y="3355"/>
                  </a:lnTo>
                  <a:lnTo>
                    <a:pt x="311"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5"/>
            <p:cNvSpPr/>
            <p:nvPr/>
          </p:nvSpPr>
          <p:spPr>
            <a:xfrm>
              <a:off x="5618277" y="2716500"/>
              <a:ext cx="521653" cy="477400"/>
            </a:xfrm>
            <a:custGeom>
              <a:rect b="b" l="l" r="r" t="t"/>
              <a:pathLst>
                <a:path extrusionOk="0" h="3355" w="3666">
                  <a:moveTo>
                    <a:pt x="3358" y="1"/>
                  </a:moveTo>
                  <a:lnTo>
                    <a:pt x="0" y="3355"/>
                  </a:lnTo>
                  <a:lnTo>
                    <a:pt x="311"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a:off x="5782201" y="2716500"/>
              <a:ext cx="521653" cy="477400"/>
            </a:xfrm>
            <a:custGeom>
              <a:rect b="b" l="l" r="r" t="t"/>
              <a:pathLst>
                <a:path extrusionOk="0" h="3355" w="3666">
                  <a:moveTo>
                    <a:pt x="3354" y="1"/>
                  </a:moveTo>
                  <a:lnTo>
                    <a:pt x="0" y="3355"/>
                  </a:lnTo>
                  <a:lnTo>
                    <a:pt x="308"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5"/>
            <p:cNvSpPr/>
            <p:nvPr/>
          </p:nvSpPr>
          <p:spPr>
            <a:xfrm>
              <a:off x="5945982" y="2716500"/>
              <a:ext cx="521796" cy="477400"/>
            </a:xfrm>
            <a:custGeom>
              <a:rect b="b" l="l" r="r" t="t"/>
              <a:pathLst>
                <a:path extrusionOk="0" h="3355" w="3667">
                  <a:moveTo>
                    <a:pt x="3355" y="1"/>
                  </a:moveTo>
                  <a:lnTo>
                    <a:pt x="1" y="3355"/>
                  </a:lnTo>
                  <a:lnTo>
                    <a:pt x="309" y="3355"/>
                  </a:lnTo>
                  <a:lnTo>
                    <a:pt x="36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5"/>
            <p:cNvSpPr/>
            <p:nvPr/>
          </p:nvSpPr>
          <p:spPr>
            <a:xfrm>
              <a:off x="6109479" y="2716500"/>
              <a:ext cx="521653" cy="477400"/>
            </a:xfrm>
            <a:custGeom>
              <a:rect b="b" l="l" r="r" t="t"/>
              <a:pathLst>
                <a:path extrusionOk="0" h="3355" w="3666">
                  <a:moveTo>
                    <a:pt x="3358" y="1"/>
                  </a:moveTo>
                  <a:lnTo>
                    <a:pt x="0" y="3355"/>
                  </a:lnTo>
                  <a:lnTo>
                    <a:pt x="312" y="3355"/>
                  </a:lnTo>
                  <a:lnTo>
                    <a:pt x="36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5"/>
            <p:cNvSpPr/>
            <p:nvPr/>
          </p:nvSpPr>
          <p:spPr>
            <a:xfrm>
              <a:off x="6273403" y="2716500"/>
              <a:ext cx="521653" cy="477400"/>
            </a:xfrm>
            <a:custGeom>
              <a:rect b="b" l="l" r="r" t="t"/>
              <a:pathLst>
                <a:path extrusionOk="0" h="3355" w="3666">
                  <a:moveTo>
                    <a:pt x="3358" y="1"/>
                  </a:moveTo>
                  <a:lnTo>
                    <a:pt x="0" y="3355"/>
                  </a:lnTo>
                  <a:lnTo>
                    <a:pt x="312" y="3355"/>
                  </a:lnTo>
                  <a:lnTo>
                    <a:pt x="36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5"/>
            <p:cNvSpPr/>
            <p:nvPr/>
          </p:nvSpPr>
          <p:spPr>
            <a:xfrm>
              <a:off x="6437327" y="2716500"/>
              <a:ext cx="521653" cy="477400"/>
            </a:xfrm>
            <a:custGeom>
              <a:rect b="b" l="l" r="r" t="t"/>
              <a:pathLst>
                <a:path extrusionOk="0" h="3355" w="3666">
                  <a:moveTo>
                    <a:pt x="3354" y="1"/>
                  </a:moveTo>
                  <a:lnTo>
                    <a:pt x="0" y="3355"/>
                  </a:lnTo>
                  <a:lnTo>
                    <a:pt x="308"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5"/>
            <p:cNvSpPr/>
            <p:nvPr/>
          </p:nvSpPr>
          <p:spPr>
            <a:xfrm>
              <a:off x="6601251" y="2716500"/>
              <a:ext cx="521653" cy="477400"/>
            </a:xfrm>
            <a:custGeom>
              <a:rect b="b" l="l" r="r" t="t"/>
              <a:pathLst>
                <a:path extrusionOk="0" h="3355" w="3666">
                  <a:moveTo>
                    <a:pt x="3354" y="1"/>
                  </a:moveTo>
                  <a:lnTo>
                    <a:pt x="0" y="3355"/>
                  </a:lnTo>
                  <a:lnTo>
                    <a:pt x="308"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5"/>
            <p:cNvSpPr/>
            <p:nvPr/>
          </p:nvSpPr>
          <p:spPr>
            <a:xfrm>
              <a:off x="6764463" y="2716500"/>
              <a:ext cx="522365" cy="477400"/>
            </a:xfrm>
            <a:custGeom>
              <a:rect b="b" l="l" r="r" t="t"/>
              <a:pathLst>
                <a:path extrusionOk="0" h="3355" w="3671">
                  <a:moveTo>
                    <a:pt x="3359" y="1"/>
                  </a:moveTo>
                  <a:lnTo>
                    <a:pt x="1" y="3355"/>
                  </a:lnTo>
                  <a:lnTo>
                    <a:pt x="313" y="3355"/>
                  </a:lnTo>
                  <a:lnTo>
                    <a:pt x="367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5"/>
            <p:cNvSpPr/>
            <p:nvPr/>
          </p:nvSpPr>
          <p:spPr>
            <a:xfrm>
              <a:off x="6928387" y="2716500"/>
              <a:ext cx="521796" cy="477400"/>
            </a:xfrm>
            <a:custGeom>
              <a:rect b="b" l="l" r="r" t="t"/>
              <a:pathLst>
                <a:path extrusionOk="0" h="3355" w="3667">
                  <a:moveTo>
                    <a:pt x="3359" y="1"/>
                  </a:moveTo>
                  <a:lnTo>
                    <a:pt x="1" y="3355"/>
                  </a:lnTo>
                  <a:lnTo>
                    <a:pt x="313"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5"/>
            <p:cNvSpPr/>
            <p:nvPr/>
          </p:nvSpPr>
          <p:spPr>
            <a:xfrm>
              <a:off x="7092311" y="2716500"/>
              <a:ext cx="491914" cy="477400"/>
            </a:xfrm>
            <a:custGeom>
              <a:rect b="b" l="l" r="r" t="t"/>
              <a:pathLst>
                <a:path extrusionOk="0" h="3355" w="3457">
                  <a:moveTo>
                    <a:pt x="3355" y="1"/>
                  </a:moveTo>
                  <a:lnTo>
                    <a:pt x="1" y="3355"/>
                  </a:lnTo>
                  <a:lnTo>
                    <a:pt x="309" y="3355"/>
                  </a:lnTo>
                  <a:lnTo>
                    <a:pt x="3456" y="210"/>
                  </a:lnTo>
                  <a:lnTo>
                    <a:pt x="345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5"/>
            <p:cNvSpPr/>
            <p:nvPr/>
          </p:nvSpPr>
          <p:spPr>
            <a:xfrm>
              <a:off x="7256235" y="2865910"/>
              <a:ext cx="327990" cy="327990"/>
            </a:xfrm>
            <a:custGeom>
              <a:rect b="b" l="l" r="r" t="t"/>
              <a:pathLst>
                <a:path extrusionOk="0" h="2305" w="2305">
                  <a:moveTo>
                    <a:pt x="2304" y="1"/>
                  </a:moveTo>
                  <a:lnTo>
                    <a:pt x="0" y="2305"/>
                  </a:lnTo>
                  <a:lnTo>
                    <a:pt x="309" y="2305"/>
                  </a:lnTo>
                  <a:lnTo>
                    <a:pt x="2304" y="312"/>
                  </a:lnTo>
                  <a:lnTo>
                    <a:pt x="2304"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5"/>
            <p:cNvSpPr/>
            <p:nvPr/>
          </p:nvSpPr>
          <p:spPr>
            <a:xfrm>
              <a:off x="7419590" y="3029834"/>
              <a:ext cx="164635" cy="164066"/>
            </a:xfrm>
            <a:custGeom>
              <a:rect b="b" l="l" r="r" t="t"/>
              <a:pathLst>
                <a:path extrusionOk="0" h="1153" w="1157">
                  <a:moveTo>
                    <a:pt x="1156" y="1"/>
                  </a:moveTo>
                  <a:lnTo>
                    <a:pt x="1" y="1153"/>
                  </a:lnTo>
                  <a:lnTo>
                    <a:pt x="313" y="1153"/>
                  </a:lnTo>
                  <a:lnTo>
                    <a:pt x="1156" y="312"/>
                  </a:lnTo>
                  <a:lnTo>
                    <a:pt x="115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5"/>
            <p:cNvSpPr/>
            <p:nvPr/>
          </p:nvSpPr>
          <p:spPr>
            <a:xfrm>
              <a:off x="7583514" y="3193758"/>
              <a:ext cx="711" cy="142"/>
            </a:xfrm>
            <a:custGeom>
              <a:rect b="b" l="l" r="r" t="t"/>
              <a:pathLst>
                <a:path extrusionOk="0" h="1" w="5">
                  <a:moveTo>
                    <a:pt x="4" y="1"/>
                  </a:moveTo>
                  <a:lnTo>
                    <a:pt x="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 name="Google Shape;106;p5"/>
          <p:cNvSpPr/>
          <p:nvPr/>
        </p:nvSpPr>
        <p:spPr>
          <a:xfrm>
            <a:off x="3780975" y="2166200"/>
            <a:ext cx="1953600" cy="3954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5"/>
          <p:cNvSpPr/>
          <p:nvPr/>
        </p:nvSpPr>
        <p:spPr>
          <a:xfrm>
            <a:off x="6052175" y="2166200"/>
            <a:ext cx="1953600" cy="3954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5"/>
          <p:cNvSpPr/>
          <p:nvPr/>
        </p:nvSpPr>
        <p:spPr>
          <a:xfrm>
            <a:off x="1509775" y="2166200"/>
            <a:ext cx="1953600" cy="3954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5"/>
          <p:cNvSpPr txBox="1"/>
          <p:nvPr>
            <p:ph type="ctrTitle"/>
          </p:nvPr>
        </p:nvSpPr>
        <p:spPr>
          <a:xfrm>
            <a:off x="590550" y="410777"/>
            <a:ext cx="2092800" cy="7446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2">
  <p:cSld name="CUSTOM_14_4">
    <p:bg>
      <p:bgPr>
        <a:solidFill>
          <a:srgbClr val="F3F3F3"/>
        </a:solidFill>
      </p:bgPr>
    </p:bg>
    <p:spTree>
      <p:nvGrpSpPr>
        <p:cNvPr id="110" name="Shape 110"/>
        <p:cNvGrpSpPr/>
        <p:nvPr/>
      </p:nvGrpSpPr>
      <p:grpSpPr>
        <a:xfrm>
          <a:off x="0" y="0"/>
          <a:ext cx="0" cy="0"/>
          <a:chOff x="0" y="0"/>
          <a:chExt cx="0" cy="0"/>
        </a:xfrm>
      </p:grpSpPr>
      <p:sp>
        <p:nvSpPr>
          <p:cNvPr id="111" name="Google Shape;111;p6"/>
          <p:cNvSpPr/>
          <p:nvPr/>
        </p:nvSpPr>
        <p:spPr>
          <a:xfrm flipH="1" rot="10800000">
            <a:off x="371475" y="225"/>
            <a:ext cx="8772600" cy="4830300"/>
          </a:xfrm>
          <a:prstGeom prst="rect">
            <a:avLst/>
          </a:prstGeom>
          <a:solidFill>
            <a:srgbClr val="F1D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6"/>
          <p:cNvSpPr/>
          <p:nvPr/>
        </p:nvSpPr>
        <p:spPr>
          <a:xfrm flipH="1" rot="10800000">
            <a:off x="3780975" y="1631275"/>
            <a:ext cx="1953600" cy="19878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6"/>
          <p:cNvSpPr/>
          <p:nvPr/>
        </p:nvSpPr>
        <p:spPr>
          <a:xfrm flipH="1" rot="10800000">
            <a:off x="6052175" y="1631275"/>
            <a:ext cx="1953600" cy="19878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6"/>
          <p:cNvSpPr/>
          <p:nvPr/>
        </p:nvSpPr>
        <p:spPr>
          <a:xfrm flipH="1" rot="10800000">
            <a:off x="1509775" y="1631275"/>
            <a:ext cx="1953600" cy="19878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5" name="Google Shape;115;p6"/>
          <p:cNvCxnSpPr/>
          <p:nvPr/>
        </p:nvCxnSpPr>
        <p:spPr>
          <a:xfrm>
            <a:off x="723900" y="1139950"/>
            <a:ext cx="0" cy="4000800"/>
          </a:xfrm>
          <a:prstGeom prst="straightConnector1">
            <a:avLst/>
          </a:prstGeom>
          <a:noFill/>
          <a:ln cap="flat" cmpd="sng" w="19050">
            <a:solidFill>
              <a:srgbClr val="434343"/>
            </a:solidFill>
            <a:prstDash val="solid"/>
            <a:round/>
            <a:headEnd len="med" w="med" type="none"/>
            <a:tailEnd len="med" w="med" type="none"/>
          </a:ln>
        </p:spPr>
      </p:cxnSp>
      <p:cxnSp>
        <p:nvCxnSpPr>
          <p:cNvPr id="116" name="Google Shape;116;p6"/>
          <p:cNvCxnSpPr/>
          <p:nvPr/>
        </p:nvCxnSpPr>
        <p:spPr>
          <a:xfrm>
            <a:off x="723900" y="0"/>
            <a:ext cx="0" cy="395400"/>
          </a:xfrm>
          <a:prstGeom prst="straightConnector1">
            <a:avLst/>
          </a:prstGeom>
          <a:noFill/>
          <a:ln cap="flat" cmpd="sng" w="19050">
            <a:solidFill>
              <a:srgbClr val="434343"/>
            </a:solidFill>
            <a:prstDash val="solid"/>
            <a:round/>
            <a:headEnd len="med" w="med" type="none"/>
            <a:tailEnd len="med" w="med" type="none"/>
          </a:ln>
        </p:spPr>
      </p:cxnSp>
      <p:sp>
        <p:nvSpPr>
          <p:cNvPr id="117" name="Google Shape;117;p6"/>
          <p:cNvSpPr txBox="1"/>
          <p:nvPr>
            <p:ph idx="1" type="subTitle"/>
          </p:nvPr>
        </p:nvSpPr>
        <p:spPr>
          <a:xfrm>
            <a:off x="1643650" y="2116350"/>
            <a:ext cx="1685700" cy="91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118" name="Google Shape;118;p6"/>
          <p:cNvSpPr txBox="1"/>
          <p:nvPr>
            <p:ph idx="2" type="subTitle"/>
          </p:nvPr>
        </p:nvSpPr>
        <p:spPr>
          <a:xfrm>
            <a:off x="3914913" y="2116350"/>
            <a:ext cx="1685700" cy="91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119" name="Google Shape;119;p6"/>
          <p:cNvSpPr txBox="1"/>
          <p:nvPr>
            <p:ph idx="3" type="subTitle"/>
          </p:nvPr>
        </p:nvSpPr>
        <p:spPr>
          <a:xfrm>
            <a:off x="6186125" y="2116350"/>
            <a:ext cx="1685700" cy="91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grpSp>
        <p:nvGrpSpPr>
          <p:cNvPr id="120" name="Google Shape;120;p6"/>
          <p:cNvGrpSpPr/>
          <p:nvPr/>
        </p:nvGrpSpPr>
        <p:grpSpPr>
          <a:xfrm rot="-5400000">
            <a:off x="7385674" y="965896"/>
            <a:ext cx="2219245" cy="288063"/>
            <a:chOff x="3906325" y="2716500"/>
            <a:chExt cx="3677900" cy="477400"/>
          </a:xfrm>
        </p:grpSpPr>
        <p:sp>
          <p:nvSpPr>
            <p:cNvPr id="121" name="Google Shape;121;p6"/>
            <p:cNvSpPr/>
            <p:nvPr/>
          </p:nvSpPr>
          <p:spPr>
            <a:xfrm>
              <a:off x="3906325" y="2716500"/>
              <a:ext cx="268226" cy="267657"/>
            </a:xfrm>
            <a:custGeom>
              <a:rect b="b" l="l" r="r" t="t"/>
              <a:pathLst>
                <a:path extrusionOk="0" h="1881" w="1885">
                  <a:moveTo>
                    <a:pt x="1574" y="1"/>
                  </a:moveTo>
                  <a:lnTo>
                    <a:pt x="1" y="1572"/>
                  </a:lnTo>
                  <a:lnTo>
                    <a:pt x="1" y="1880"/>
                  </a:lnTo>
                  <a:lnTo>
                    <a:pt x="188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6"/>
            <p:cNvSpPr/>
            <p:nvPr/>
          </p:nvSpPr>
          <p:spPr>
            <a:xfrm>
              <a:off x="3906325" y="2716500"/>
              <a:ext cx="432150" cy="431581"/>
            </a:xfrm>
            <a:custGeom>
              <a:rect b="b" l="l" r="r" t="t"/>
              <a:pathLst>
                <a:path extrusionOk="0" h="3033" w="3037">
                  <a:moveTo>
                    <a:pt x="2725" y="1"/>
                  </a:moveTo>
                  <a:lnTo>
                    <a:pt x="1" y="2724"/>
                  </a:lnTo>
                  <a:lnTo>
                    <a:pt x="1" y="3032"/>
                  </a:lnTo>
                  <a:lnTo>
                    <a:pt x="303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6"/>
            <p:cNvSpPr/>
            <p:nvPr/>
          </p:nvSpPr>
          <p:spPr>
            <a:xfrm>
              <a:off x="3980034" y="2716500"/>
              <a:ext cx="522365" cy="477400"/>
            </a:xfrm>
            <a:custGeom>
              <a:rect b="b" l="l" r="r" t="t"/>
              <a:pathLst>
                <a:path extrusionOk="0" h="3355" w="3671">
                  <a:moveTo>
                    <a:pt x="3359" y="1"/>
                  </a:moveTo>
                  <a:lnTo>
                    <a:pt x="1" y="3355"/>
                  </a:lnTo>
                  <a:lnTo>
                    <a:pt x="312" y="3355"/>
                  </a:lnTo>
                  <a:lnTo>
                    <a:pt x="367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6"/>
            <p:cNvSpPr/>
            <p:nvPr/>
          </p:nvSpPr>
          <p:spPr>
            <a:xfrm>
              <a:off x="4143958" y="2716500"/>
              <a:ext cx="521938" cy="477400"/>
            </a:xfrm>
            <a:custGeom>
              <a:rect b="b" l="l" r="r" t="t"/>
              <a:pathLst>
                <a:path extrusionOk="0" h="3355" w="3668">
                  <a:moveTo>
                    <a:pt x="3359" y="1"/>
                  </a:moveTo>
                  <a:lnTo>
                    <a:pt x="1" y="3355"/>
                  </a:lnTo>
                  <a:lnTo>
                    <a:pt x="312"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6"/>
            <p:cNvSpPr/>
            <p:nvPr/>
          </p:nvSpPr>
          <p:spPr>
            <a:xfrm>
              <a:off x="4307882" y="2716500"/>
              <a:ext cx="521796" cy="477400"/>
            </a:xfrm>
            <a:custGeom>
              <a:rect b="b" l="l" r="r" t="t"/>
              <a:pathLst>
                <a:path extrusionOk="0" h="3355" w="3667">
                  <a:moveTo>
                    <a:pt x="3355" y="1"/>
                  </a:moveTo>
                  <a:lnTo>
                    <a:pt x="1" y="3355"/>
                  </a:lnTo>
                  <a:lnTo>
                    <a:pt x="312"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6"/>
            <p:cNvSpPr/>
            <p:nvPr/>
          </p:nvSpPr>
          <p:spPr>
            <a:xfrm>
              <a:off x="4471806" y="2716500"/>
              <a:ext cx="521796" cy="477400"/>
            </a:xfrm>
            <a:custGeom>
              <a:rect b="b" l="l" r="r" t="t"/>
              <a:pathLst>
                <a:path extrusionOk="0" h="3355" w="3667">
                  <a:moveTo>
                    <a:pt x="3355" y="1"/>
                  </a:moveTo>
                  <a:lnTo>
                    <a:pt x="1" y="3355"/>
                  </a:lnTo>
                  <a:lnTo>
                    <a:pt x="308"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6"/>
            <p:cNvSpPr/>
            <p:nvPr/>
          </p:nvSpPr>
          <p:spPr>
            <a:xfrm>
              <a:off x="4635303" y="2716500"/>
              <a:ext cx="522223" cy="477400"/>
            </a:xfrm>
            <a:custGeom>
              <a:rect b="b" l="l" r="r" t="t"/>
              <a:pathLst>
                <a:path extrusionOk="0" h="3355" w="3670">
                  <a:moveTo>
                    <a:pt x="3358" y="1"/>
                  </a:moveTo>
                  <a:lnTo>
                    <a:pt x="0" y="3355"/>
                  </a:lnTo>
                  <a:lnTo>
                    <a:pt x="311" y="3355"/>
                  </a:lnTo>
                  <a:lnTo>
                    <a:pt x="367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6"/>
            <p:cNvSpPr/>
            <p:nvPr/>
          </p:nvSpPr>
          <p:spPr>
            <a:xfrm>
              <a:off x="4799226" y="2716500"/>
              <a:ext cx="521796" cy="477400"/>
            </a:xfrm>
            <a:custGeom>
              <a:rect b="b" l="l" r="r" t="t"/>
              <a:pathLst>
                <a:path extrusionOk="0" h="3355" w="3667">
                  <a:moveTo>
                    <a:pt x="3358" y="1"/>
                  </a:moveTo>
                  <a:lnTo>
                    <a:pt x="0" y="3355"/>
                  </a:lnTo>
                  <a:lnTo>
                    <a:pt x="311" y="3355"/>
                  </a:lnTo>
                  <a:lnTo>
                    <a:pt x="36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6"/>
            <p:cNvSpPr/>
            <p:nvPr/>
          </p:nvSpPr>
          <p:spPr>
            <a:xfrm>
              <a:off x="4963008" y="2716500"/>
              <a:ext cx="521938" cy="477400"/>
            </a:xfrm>
            <a:custGeom>
              <a:rect b="b" l="l" r="r" t="t"/>
              <a:pathLst>
                <a:path extrusionOk="0" h="3355" w="3668">
                  <a:moveTo>
                    <a:pt x="3358" y="1"/>
                  </a:moveTo>
                  <a:lnTo>
                    <a:pt x="1" y="3355"/>
                  </a:lnTo>
                  <a:lnTo>
                    <a:pt x="312"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6"/>
            <p:cNvSpPr/>
            <p:nvPr/>
          </p:nvSpPr>
          <p:spPr>
            <a:xfrm>
              <a:off x="5126932" y="2716500"/>
              <a:ext cx="521796" cy="477400"/>
            </a:xfrm>
            <a:custGeom>
              <a:rect b="b" l="l" r="r" t="t"/>
              <a:pathLst>
                <a:path extrusionOk="0" h="3355" w="3667">
                  <a:moveTo>
                    <a:pt x="3355" y="1"/>
                  </a:moveTo>
                  <a:lnTo>
                    <a:pt x="1" y="3355"/>
                  </a:lnTo>
                  <a:lnTo>
                    <a:pt x="309"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6"/>
            <p:cNvSpPr/>
            <p:nvPr/>
          </p:nvSpPr>
          <p:spPr>
            <a:xfrm>
              <a:off x="5290429" y="2716500"/>
              <a:ext cx="522223" cy="477400"/>
            </a:xfrm>
            <a:custGeom>
              <a:rect b="b" l="l" r="r" t="t"/>
              <a:pathLst>
                <a:path extrusionOk="0" h="3355" w="3670">
                  <a:moveTo>
                    <a:pt x="3358" y="1"/>
                  </a:moveTo>
                  <a:lnTo>
                    <a:pt x="0" y="3355"/>
                  </a:lnTo>
                  <a:lnTo>
                    <a:pt x="312" y="3355"/>
                  </a:lnTo>
                  <a:lnTo>
                    <a:pt x="367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6"/>
            <p:cNvSpPr/>
            <p:nvPr/>
          </p:nvSpPr>
          <p:spPr>
            <a:xfrm>
              <a:off x="5454353" y="2716500"/>
              <a:ext cx="521653" cy="477400"/>
            </a:xfrm>
            <a:custGeom>
              <a:rect b="b" l="l" r="r" t="t"/>
              <a:pathLst>
                <a:path extrusionOk="0" h="3355" w="3666">
                  <a:moveTo>
                    <a:pt x="3358" y="1"/>
                  </a:moveTo>
                  <a:lnTo>
                    <a:pt x="0" y="3355"/>
                  </a:lnTo>
                  <a:lnTo>
                    <a:pt x="311"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6"/>
            <p:cNvSpPr/>
            <p:nvPr/>
          </p:nvSpPr>
          <p:spPr>
            <a:xfrm>
              <a:off x="5618277" y="2716500"/>
              <a:ext cx="521653" cy="477400"/>
            </a:xfrm>
            <a:custGeom>
              <a:rect b="b" l="l" r="r" t="t"/>
              <a:pathLst>
                <a:path extrusionOk="0" h="3355" w="3666">
                  <a:moveTo>
                    <a:pt x="3358" y="1"/>
                  </a:moveTo>
                  <a:lnTo>
                    <a:pt x="0" y="3355"/>
                  </a:lnTo>
                  <a:lnTo>
                    <a:pt x="311"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6"/>
            <p:cNvSpPr/>
            <p:nvPr/>
          </p:nvSpPr>
          <p:spPr>
            <a:xfrm>
              <a:off x="5782201" y="2716500"/>
              <a:ext cx="521653" cy="477400"/>
            </a:xfrm>
            <a:custGeom>
              <a:rect b="b" l="l" r="r" t="t"/>
              <a:pathLst>
                <a:path extrusionOk="0" h="3355" w="3666">
                  <a:moveTo>
                    <a:pt x="3354" y="1"/>
                  </a:moveTo>
                  <a:lnTo>
                    <a:pt x="0" y="3355"/>
                  </a:lnTo>
                  <a:lnTo>
                    <a:pt x="308"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6"/>
            <p:cNvSpPr/>
            <p:nvPr/>
          </p:nvSpPr>
          <p:spPr>
            <a:xfrm>
              <a:off x="5945982" y="2716500"/>
              <a:ext cx="521796" cy="477400"/>
            </a:xfrm>
            <a:custGeom>
              <a:rect b="b" l="l" r="r" t="t"/>
              <a:pathLst>
                <a:path extrusionOk="0" h="3355" w="3667">
                  <a:moveTo>
                    <a:pt x="3355" y="1"/>
                  </a:moveTo>
                  <a:lnTo>
                    <a:pt x="1" y="3355"/>
                  </a:lnTo>
                  <a:lnTo>
                    <a:pt x="309" y="3355"/>
                  </a:lnTo>
                  <a:lnTo>
                    <a:pt x="36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6"/>
            <p:cNvSpPr/>
            <p:nvPr/>
          </p:nvSpPr>
          <p:spPr>
            <a:xfrm>
              <a:off x="6109479" y="2716500"/>
              <a:ext cx="521653" cy="477400"/>
            </a:xfrm>
            <a:custGeom>
              <a:rect b="b" l="l" r="r" t="t"/>
              <a:pathLst>
                <a:path extrusionOk="0" h="3355" w="3666">
                  <a:moveTo>
                    <a:pt x="3358" y="1"/>
                  </a:moveTo>
                  <a:lnTo>
                    <a:pt x="0" y="3355"/>
                  </a:lnTo>
                  <a:lnTo>
                    <a:pt x="312" y="3355"/>
                  </a:lnTo>
                  <a:lnTo>
                    <a:pt x="36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6"/>
            <p:cNvSpPr/>
            <p:nvPr/>
          </p:nvSpPr>
          <p:spPr>
            <a:xfrm>
              <a:off x="6273403" y="2716500"/>
              <a:ext cx="521653" cy="477400"/>
            </a:xfrm>
            <a:custGeom>
              <a:rect b="b" l="l" r="r" t="t"/>
              <a:pathLst>
                <a:path extrusionOk="0" h="3355" w="3666">
                  <a:moveTo>
                    <a:pt x="3358" y="1"/>
                  </a:moveTo>
                  <a:lnTo>
                    <a:pt x="0" y="3355"/>
                  </a:lnTo>
                  <a:lnTo>
                    <a:pt x="312" y="3355"/>
                  </a:lnTo>
                  <a:lnTo>
                    <a:pt x="36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6"/>
            <p:cNvSpPr/>
            <p:nvPr/>
          </p:nvSpPr>
          <p:spPr>
            <a:xfrm>
              <a:off x="6437327" y="2716500"/>
              <a:ext cx="521653" cy="477400"/>
            </a:xfrm>
            <a:custGeom>
              <a:rect b="b" l="l" r="r" t="t"/>
              <a:pathLst>
                <a:path extrusionOk="0" h="3355" w="3666">
                  <a:moveTo>
                    <a:pt x="3354" y="1"/>
                  </a:moveTo>
                  <a:lnTo>
                    <a:pt x="0" y="3355"/>
                  </a:lnTo>
                  <a:lnTo>
                    <a:pt x="308"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6"/>
            <p:cNvSpPr/>
            <p:nvPr/>
          </p:nvSpPr>
          <p:spPr>
            <a:xfrm>
              <a:off x="6601251" y="2716500"/>
              <a:ext cx="521653" cy="477400"/>
            </a:xfrm>
            <a:custGeom>
              <a:rect b="b" l="l" r="r" t="t"/>
              <a:pathLst>
                <a:path extrusionOk="0" h="3355" w="3666">
                  <a:moveTo>
                    <a:pt x="3354" y="1"/>
                  </a:moveTo>
                  <a:lnTo>
                    <a:pt x="0" y="3355"/>
                  </a:lnTo>
                  <a:lnTo>
                    <a:pt x="308"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6"/>
            <p:cNvSpPr/>
            <p:nvPr/>
          </p:nvSpPr>
          <p:spPr>
            <a:xfrm>
              <a:off x="6764463" y="2716500"/>
              <a:ext cx="522365" cy="477400"/>
            </a:xfrm>
            <a:custGeom>
              <a:rect b="b" l="l" r="r" t="t"/>
              <a:pathLst>
                <a:path extrusionOk="0" h="3355" w="3671">
                  <a:moveTo>
                    <a:pt x="3359" y="1"/>
                  </a:moveTo>
                  <a:lnTo>
                    <a:pt x="1" y="3355"/>
                  </a:lnTo>
                  <a:lnTo>
                    <a:pt x="313" y="3355"/>
                  </a:lnTo>
                  <a:lnTo>
                    <a:pt x="367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6"/>
            <p:cNvSpPr/>
            <p:nvPr/>
          </p:nvSpPr>
          <p:spPr>
            <a:xfrm>
              <a:off x="6928387" y="2716500"/>
              <a:ext cx="521796" cy="477400"/>
            </a:xfrm>
            <a:custGeom>
              <a:rect b="b" l="l" r="r" t="t"/>
              <a:pathLst>
                <a:path extrusionOk="0" h="3355" w="3667">
                  <a:moveTo>
                    <a:pt x="3359" y="1"/>
                  </a:moveTo>
                  <a:lnTo>
                    <a:pt x="1" y="3355"/>
                  </a:lnTo>
                  <a:lnTo>
                    <a:pt x="313"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6"/>
            <p:cNvSpPr/>
            <p:nvPr/>
          </p:nvSpPr>
          <p:spPr>
            <a:xfrm>
              <a:off x="7092311" y="2716500"/>
              <a:ext cx="491914" cy="477400"/>
            </a:xfrm>
            <a:custGeom>
              <a:rect b="b" l="l" r="r" t="t"/>
              <a:pathLst>
                <a:path extrusionOk="0" h="3355" w="3457">
                  <a:moveTo>
                    <a:pt x="3355" y="1"/>
                  </a:moveTo>
                  <a:lnTo>
                    <a:pt x="1" y="3355"/>
                  </a:lnTo>
                  <a:lnTo>
                    <a:pt x="309" y="3355"/>
                  </a:lnTo>
                  <a:lnTo>
                    <a:pt x="3456" y="210"/>
                  </a:lnTo>
                  <a:lnTo>
                    <a:pt x="345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6"/>
            <p:cNvSpPr/>
            <p:nvPr/>
          </p:nvSpPr>
          <p:spPr>
            <a:xfrm>
              <a:off x="7256235" y="2865910"/>
              <a:ext cx="327990" cy="327990"/>
            </a:xfrm>
            <a:custGeom>
              <a:rect b="b" l="l" r="r" t="t"/>
              <a:pathLst>
                <a:path extrusionOk="0" h="2305" w="2305">
                  <a:moveTo>
                    <a:pt x="2304" y="1"/>
                  </a:moveTo>
                  <a:lnTo>
                    <a:pt x="0" y="2305"/>
                  </a:lnTo>
                  <a:lnTo>
                    <a:pt x="309" y="2305"/>
                  </a:lnTo>
                  <a:lnTo>
                    <a:pt x="2304" y="312"/>
                  </a:lnTo>
                  <a:lnTo>
                    <a:pt x="2304"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6"/>
            <p:cNvSpPr/>
            <p:nvPr/>
          </p:nvSpPr>
          <p:spPr>
            <a:xfrm>
              <a:off x="7419590" y="3029834"/>
              <a:ext cx="164635" cy="164066"/>
            </a:xfrm>
            <a:custGeom>
              <a:rect b="b" l="l" r="r" t="t"/>
              <a:pathLst>
                <a:path extrusionOk="0" h="1153" w="1157">
                  <a:moveTo>
                    <a:pt x="1156" y="1"/>
                  </a:moveTo>
                  <a:lnTo>
                    <a:pt x="1" y="1153"/>
                  </a:lnTo>
                  <a:lnTo>
                    <a:pt x="313" y="1153"/>
                  </a:lnTo>
                  <a:lnTo>
                    <a:pt x="1156" y="312"/>
                  </a:lnTo>
                  <a:lnTo>
                    <a:pt x="115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6"/>
            <p:cNvSpPr/>
            <p:nvPr/>
          </p:nvSpPr>
          <p:spPr>
            <a:xfrm>
              <a:off x="7583514" y="3193758"/>
              <a:ext cx="711" cy="142"/>
            </a:xfrm>
            <a:custGeom>
              <a:rect b="b" l="l" r="r" t="t"/>
              <a:pathLst>
                <a:path extrusionOk="0" h="1" w="5">
                  <a:moveTo>
                    <a:pt x="4" y="1"/>
                  </a:moveTo>
                  <a:lnTo>
                    <a:pt x="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 name="Google Shape;146;p6"/>
          <p:cNvSpPr txBox="1"/>
          <p:nvPr>
            <p:ph idx="4" type="subTitle"/>
          </p:nvPr>
        </p:nvSpPr>
        <p:spPr>
          <a:xfrm>
            <a:off x="1643725" y="3234750"/>
            <a:ext cx="1685700" cy="736200"/>
          </a:xfrm>
          <a:prstGeom prst="rect">
            <a:avLst/>
          </a:prstGeom>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Fjalla One"/>
              <a:buNone/>
              <a:defRPr sz="1400">
                <a:latin typeface="Fjalla One"/>
                <a:ea typeface="Fjalla One"/>
                <a:cs typeface="Fjalla One"/>
                <a:sym typeface="Fjalla One"/>
              </a:defRPr>
            </a:lvl1pPr>
            <a:lvl2pPr lvl="1" rtl="0" algn="ctr">
              <a:lnSpc>
                <a:spcPct val="100000"/>
              </a:lnSpc>
              <a:spcBef>
                <a:spcPts val="0"/>
              </a:spcBef>
              <a:spcAft>
                <a:spcPts val="0"/>
              </a:spcAft>
              <a:buSzPts val="1400"/>
              <a:buFont typeface="Fjalla One"/>
              <a:buNone/>
              <a:defRPr sz="1400">
                <a:latin typeface="Fjalla One"/>
                <a:ea typeface="Fjalla One"/>
                <a:cs typeface="Fjalla One"/>
                <a:sym typeface="Fjalla One"/>
              </a:defRPr>
            </a:lvl2pPr>
            <a:lvl3pPr lvl="2" rtl="0" algn="ctr">
              <a:lnSpc>
                <a:spcPct val="100000"/>
              </a:lnSpc>
              <a:spcBef>
                <a:spcPts val="0"/>
              </a:spcBef>
              <a:spcAft>
                <a:spcPts val="0"/>
              </a:spcAft>
              <a:buSzPts val="1400"/>
              <a:buFont typeface="Fjalla One"/>
              <a:buNone/>
              <a:defRPr sz="1400">
                <a:latin typeface="Fjalla One"/>
                <a:ea typeface="Fjalla One"/>
                <a:cs typeface="Fjalla One"/>
                <a:sym typeface="Fjalla One"/>
              </a:defRPr>
            </a:lvl3pPr>
            <a:lvl4pPr lvl="3" rtl="0" algn="ctr">
              <a:lnSpc>
                <a:spcPct val="100000"/>
              </a:lnSpc>
              <a:spcBef>
                <a:spcPts val="0"/>
              </a:spcBef>
              <a:spcAft>
                <a:spcPts val="0"/>
              </a:spcAft>
              <a:buSzPts val="1400"/>
              <a:buFont typeface="Fjalla One"/>
              <a:buNone/>
              <a:defRPr sz="1400">
                <a:latin typeface="Fjalla One"/>
                <a:ea typeface="Fjalla One"/>
                <a:cs typeface="Fjalla One"/>
                <a:sym typeface="Fjalla One"/>
              </a:defRPr>
            </a:lvl4pPr>
            <a:lvl5pPr lvl="4" rtl="0" algn="ctr">
              <a:lnSpc>
                <a:spcPct val="100000"/>
              </a:lnSpc>
              <a:spcBef>
                <a:spcPts val="0"/>
              </a:spcBef>
              <a:spcAft>
                <a:spcPts val="0"/>
              </a:spcAft>
              <a:buSzPts val="1400"/>
              <a:buFont typeface="Fjalla One"/>
              <a:buNone/>
              <a:defRPr sz="1400">
                <a:latin typeface="Fjalla One"/>
                <a:ea typeface="Fjalla One"/>
                <a:cs typeface="Fjalla One"/>
                <a:sym typeface="Fjalla One"/>
              </a:defRPr>
            </a:lvl5pPr>
            <a:lvl6pPr lvl="5" rtl="0" algn="ctr">
              <a:lnSpc>
                <a:spcPct val="100000"/>
              </a:lnSpc>
              <a:spcBef>
                <a:spcPts val="0"/>
              </a:spcBef>
              <a:spcAft>
                <a:spcPts val="0"/>
              </a:spcAft>
              <a:buSzPts val="1400"/>
              <a:buFont typeface="Fjalla One"/>
              <a:buNone/>
              <a:defRPr sz="1400">
                <a:latin typeface="Fjalla One"/>
                <a:ea typeface="Fjalla One"/>
                <a:cs typeface="Fjalla One"/>
                <a:sym typeface="Fjalla One"/>
              </a:defRPr>
            </a:lvl6pPr>
            <a:lvl7pPr lvl="6" rtl="0" algn="ctr">
              <a:lnSpc>
                <a:spcPct val="100000"/>
              </a:lnSpc>
              <a:spcBef>
                <a:spcPts val="0"/>
              </a:spcBef>
              <a:spcAft>
                <a:spcPts val="0"/>
              </a:spcAft>
              <a:buSzPts val="1400"/>
              <a:buFont typeface="Fjalla One"/>
              <a:buNone/>
              <a:defRPr sz="1400">
                <a:latin typeface="Fjalla One"/>
                <a:ea typeface="Fjalla One"/>
                <a:cs typeface="Fjalla One"/>
                <a:sym typeface="Fjalla One"/>
              </a:defRPr>
            </a:lvl7pPr>
            <a:lvl8pPr lvl="7" rtl="0" algn="ctr">
              <a:lnSpc>
                <a:spcPct val="100000"/>
              </a:lnSpc>
              <a:spcBef>
                <a:spcPts val="0"/>
              </a:spcBef>
              <a:spcAft>
                <a:spcPts val="0"/>
              </a:spcAft>
              <a:buSzPts val="1400"/>
              <a:buFont typeface="Fjalla One"/>
              <a:buNone/>
              <a:defRPr sz="1400">
                <a:latin typeface="Fjalla One"/>
                <a:ea typeface="Fjalla One"/>
                <a:cs typeface="Fjalla One"/>
                <a:sym typeface="Fjalla One"/>
              </a:defRPr>
            </a:lvl8pPr>
            <a:lvl9pPr lvl="8" rtl="0" algn="ctr">
              <a:lnSpc>
                <a:spcPct val="100000"/>
              </a:lnSpc>
              <a:spcBef>
                <a:spcPts val="0"/>
              </a:spcBef>
              <a:spcAft>
                <a:spcPts val="0"/>
              </a:spcAft>
              <a:buSzPts val="1400"/>
              <a:buFont typeface="Fjalla One"/>
              <a:buNone/>
              <a:defRPr sz="1400">
                <a:latin typeface="Fjalla One"/>
                <a:ea typeface="Fjalla One"/>
                <a:cs typeface="Fjalla One"/>
                <a:sym typeface="Fjalla One"/>
              </a:defRPr>
            </a:lvl9pPr>
          </a:lstStyle>
          <a:p/>
        </p:txBody>
      </p:sp>
      <p:sp>
        <p:nvSpPr>
          <p:cNvPr id="147" name="Google Shape;147;p6"/>
          <p:cNvSpPr txBox="1"/>
          <p:nvPr>
            <p:ph idx="5" type="subTitle"/>
          </p:nvPr>
        </p:nvSpPr>
        <p:spPr>
          <a:xfrm>
            <a:off x="3922850" y="3234725"/>
            <a:ext cx="1685700" cy="736200"/>
          </a:xfrm>
          <a:prstGeom prst="rect">
            <a:avLst/>
          </a:prstGeom>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Fjalla One"/>
              <a:buNone/>
              <a:defRPr sz="1400">
                <a:latin typeface="Fjalla One"/>
                <a:ea typeface="Fjalla One"/>
                <a:cs typeface="Fjalla One"/>
                <a:sym typeface="Fjalla One"/>
              </a:defRPr>
            </a:lvl1pPr>
            <a:lvl2pPr lvl="1" rtl="0" algn="ctr">
              <a:lnSpc>
                <a:spcPct val="100000"/>
              </a:lnSpc>
              <a:spcBef>
                <a:spcPts val="0"/>
              </a:spcBef>
              <a:spcAft>
                <a:spcPts val="0"/>
              </a:spcAft>
              <a:buSzPts val="1400"/>
              <a:buFont typeface="Fjalla One"/>
              <a:buNone/>
              <a:defRPr sz="1400">
                <a:latin typeface="Fjalla One"/>
                <a:ea typeface="Fjalla One"/>
                <a:cs typeface="Fjalla One"/>
                <a:sym typeface="Fjalla One"/>
              </a:defRPr>
            </a:lvl2pPr>
            <a:lvl3pPr lvl="2" rtl="0" algn="ctr">
              <a:lnSpc>
                <a:spcPct val="100000"/>
              </a:lnSpc>
              <a:spcBef>
                <a:spcPts val="0"/>
              </a:spcBef>
              <a:spcAft>
                <a:spcPts val="0"/>
              </a:spcAft>
              <a:buSzPts val="1400"/>
              <a:buFont typeface="Fjalla One"/>
              <a:buNone/>
              <a:defRPr sz="1400">
                <a:latin typeface="Fjalla One"/>
                <a:ea typeface="Fjalla One"/>
                <a:cs typeface="Fjalla One"/>
                <a:sym typeface="Fjalla One"/>
              </a:defRPr>
            </a:lvl3pPr>
            <a:lvl4pPr lvl="3" rtl="0" algn="ctr">
              <a:lnSpc>
                <a:spcPct val="100000"/>
              </a:lnSpc>
              <a:spcBef>
                <a:spcPts val="0"/>
              </a:spcBef>
              <a:spcAft>
                <a:spcPts val="0"/>
              </a:spcAft>
              <a:buSzPts val="1400"/>
              <a:buFont typeface="Fjalla One"/>
              <a:buNone/>
              <a:defRPr sz="1400">
                <a:latin typeface="Fjalla One"/>
                <a:ea typeface="Fjalla One"/>
                <a:cs typeface="Fjalla One"/>
                <a:sym typeface="Fjalla One"/>
              </a:defRPr>
            </a:lvl4pPr>
            <a:lvl5pPr lvl="4" rtl="0" algn="ctr">
              <a:lnSpc>
                <a:spcPct val="100000"/>
              </a:lnSpc>
              <a:spcBef>
                <a:spcPts val="0"/>
              </a:spcBef>
              <a:spcAft>
                <a:spcPts val="0"/>
              </a:spcAft>
              <a:buSzPts val="1400"/>
              <a:buFont typeface="Fjalla One"/>
              <a:buNone/>
              <a:defRPr sz="1400">
                <a:latin typeface="Fjalla One"/>
                <a:ea typeface="Fjalla One"/>
                <a:cs typeface="Fjalla One"/>
                <a:sym typeface="Fjalla One"/>
              </a:defRPr>
            </a:lvl5pPr>
            <a:lvl6pPr lvl="5" rtl="0" algn="ctr">
              <a:lnSpc>
                <a:spcPct val="100000"/>
              </a:lnSpc>
              <a:spcBef>
                <a:spcPts val="0"/>
              </a:spcBef>
              <a:spcAft>
                <a:spcPts val="0"/>
              </a:spcAft>
              <a:buSzPts val="1400"/>
              <a:buFont typeface="Fjalla One"/>
              <a:buNone/>
              <a:defRPr sz="1400">
                <a:latin typeface="Fjalla One"/>
                <a:ea typeface="Fjalla One"/>
                <a:cs typeface="Fjalla One"/>
                <a:sym typeface="Fjalla One"/>
              </a:defRPr>
            </a:lvl6pPr>
            <a:lvl7pPr lvl="6" rtl="0" algn="ctr">
              <a:lnSpc>
                <a:spcPct val="100000"/>
              </a:lnSpc>
              <a:spcBef>
                <a:spcPts val="0"/>
              </a:spcBef>
              <a:spcAft>
                <a:spcPts val="0"/>
              </a:spcAft>
              <a:buSzPts val="1400"/>
              <a:buFont typeface="Fjalla One"/>
              <a:buNone/>
              <a:defRPr sz="1400">
                <a:latin typeface="Fjalla One"/>
                <a:ea typeface="Fjalla One"/>
                <a:cs typeface="Fjalla One"/>
                <a:sym typeface="Fjalla One"/>
              </a:defRPr>
            </a:lvl7pPr>
            <a:lvl8pPr lvl="7" rtl="0" algn="ctr">
              <a:lnSpc>
                <a:spcPct val="100000"/>
              </a:lnSpc>
              <a:spcBef>
                <a:spcPts val="0"/>
              </a:spcBef>
              <a:spcAft>
                <a:spcPts val="0"/>
              </a:spcAft>
              <a:buSzPts val="1400"/>
              <a:buFont typeface="Fjalla One"/>
              <a:buNone/>
              <a:defRPr sz="1400">
                <a:latin typeface="Fjalla One"/>
                <a:ea typeface="Fjalla One"/>
                <a:cs typeface="Fjalla One"/>
                <a:sym typeface="Fjalla One"/>
              </a:defRPr>
            </a:lvl8pPr>
            <a:lvl9pPr lvl="8" rtl="0" algn="ctr">
              <a:lnSpc>
                <a:spcPct val="100000"/>
              </a:lnSpc>
              <a:spcBef>
                <a:spcPts val="0"/>
              </a:spcBef>
              <a:spcAft>
                <a:spcPts val="0"/>
              </a:spcAft>
              <a:buSzPts val="1400"/>
              <a:buFont typeface="Fjalla One"/>
              <a:buNone/>
              <a:defRPr sz="1400">
                <a:latin typeface="Fjalla One"/>
                <a:ea typeface="Fjalla One"/>
                <a:cs typeface="Fjalla One"/>
                <a:sym typeface="Fjalla One"/>
              </a:defRPr>
            </a:lvl9pPr>
          </a:lstStyle>
          <a:p/>
        </p:txBody>
      </p:sp>
      <p:sp>
        <p:nvSpPr>
          <p:cNvPr id="148" name="Google Shape;148;p6"/>
          <p:cNvSpPr txBox="1"/>
          <p:nvPr>
            <p:ph idx="6" type="subTitle"/>
          </p:nvPr>
        </p:nvSpPr>
        <p:spPr>
          <a:xfrm>
            <a:off x="6186125" y="3234725"/>
            <a:ext cx="1685700" cy="736200"/>
          </a:xfrm>
          <a:prstGeom prst="rect">
            <a:avLst/>
          </a:prstGeom>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Fjalla One"/>
              <a:buNone/>
              <a:defRPr sz="1400">
                <a:latin typeface="Fjalla One"/>
                <a:ea typeface="Fjalla One"/>
                <a:cs typeface="Fjalla One"/>
                <a:sym typeface="Fjalla One"/>
              </a:defRPr>
            </a:lvl1pPr>
            <a:lvl2pPr lvl="1" rtl="0" algn="ctr">
              <a:lnSpc>
                <a:spcPct val="100000"/>
              </a:lnSpc>
              <a:spcBef>
                <a:spcPts val="0"/>
              </a:spcBef>
              <a:spcAft>
                <a:spcPts val="0"/>
              </a:spcAft>
              <a:buSzPts val="1400"/>
              <a:buFont typeface="Fjalla One"/>
              <a:buNone/>
              <a:defRPr sz="1400">
                <a:latin typeface="Fjalla One"/>
                <a:ea typeface="Fjalla One"/>
                <a:cs typeface="Fjalla One"/>
                <a:sym typeface="Fjalla One"/>
              </a:defRPr>
            </a:lvl2pPr>
            <a:lvl3pPr lvl="2" rtl="0" algn="ctr">
              <a:lnSpc>
                <a:spcPct val="100000"/>
              </a:lnSpc>
              <a:spcBef>
                <a:spcPts val="0"/>
              </a:spcBef>
              <a:spcAft>
                <a:spcPts val="0"/>
              </a:spcAft>
              <a:buSzPts val="1400"/>
              <a:buFont typeface="Fjalla One"/>
              <a:buNone/>
              <a:defRPr sz="1400">
                <a:latin typeface="Fjalla One"/>
                <a:ea typeface="Fjalla One"/>
                <a:cs typeface="Fjalla One"/>
                <a:sym typeface="Fjalla One"/>
              </a:defRPr>
            </a:lvl3pPr>
            <a:lvl4pPr lvl="3" rtl="0" algn="ctr">
              <a:lnSpc>
                <a:spcPct val="100000"/>
              </a:lnSpc>
              <a:spcBef>
                <a:spcPts val="0"/>
              </a:spcBef>
              <a:spcAft>
                <a:spcPts val="0"/>
              </a:spcAft>
              <a:buSzPts val="1400"/>
              <a:buFont typeface="Fjalla One"/>
              <a:buNone/>
              <a:defRPr sz="1400">
                <a:latin typeface="Fjalla One"/>
                <a:ea typeface="Fjalla One"/>
                <a:cs typeface="Fjalla One"/>
                <a:sym typeface="Fjalla One"/>
              </a:defRPr>
            </a:lvl4pPr>
            <a:lvl5pPr lvl="4" rtl="0" algn="ctr">
              <a:lnSpc>
                <a:spcPct val="100000"/>
              </a:lnSpc>
              <a:spcBef>
                <a:spcPts val="0"/>
              </a:spcBef>
              <a:spcAft>
                <a:spcPts val="0"/>
              </a:spcAft>
              <a:buSzPts val="1400"/>
              <a:buFont typeface="Fjalla One"/>
              <a:buNone/>
              <a:defRPr sz="1400">
                <a:latin typeface="Fjalla One"/>
                <a:ea typeface="Fjalla One"/>
                <a:cs typeface="Fjalla One"/>
                <a:sym typeface="Fjalla One"/>
              </a:defRPr>
            </a:lvl5pPr>
            <a:lvl6pPr lvl="5" rtl="0" algn="ctr">
              <a:lnSpc>
                <a:spcPct val="100000"/>
              </a:lnSpc>
              <a:spcBef>
                <a:spcPts val="0"/>
              </a:spcBef>
              <a:spcAft>
                <a:spcPts val="0"/>
              </a:spcAft>
              <a:buSzPts val="1400"/>
              <a:buFont typeface="Fjalla One"/>
              <a:buNone/>
              <a:defRPr sz="1400">
                <a:latin typeface="Fjalla One"/>
                <a:ea typeface="Fjalla One"/>
                <a:cs typeface="Fjalla One"/>
                <a:sym typeface="Fjalla One"/>
              </a:defRPr>
            </a:lvl6pPr>
            <a:lvl7pPr lvl="6" rtl="0" algn="ctr">
              <a:lnSpc>
                <a:spcPct val="100000"/>
              </a:lnSpc>
              <a:spcBef>
                <a:spcPts val="0"/>
              </a:spcBef>
              <a:spcAft>
                <a:spcPts val="0"/>
              </a:spcAft>
              <a:buSzPts val="1400"/>
              <a:buFont typeface="Fjalla One"/>
              <a:buNone/>
              <a:defRPr sz="1400">
                <a:latin typeface="Fjalla One"/>
                <a:ea typeface="Fjalla One"/>
                <a:cs typeface="Fjalla One"/>
                <a:sym typeface="Fjalla One"/>
              </a:defRPr>
            </a:lvl7pPr>
            <a:lvl8pPr lvl="7" rtl="0" algn="ctr">
              <a:lnSpc>
                <a:spcPct val="100000"/>
              </a:lnSpc>
              <a:spcBef>
                <a:spcPts val="0"/>
              </a:spcBef>
              <a:spcAft>
                <a:spcPts val="0"/>
              </a:spcAft>
              <a:buSzPts val="1400"/>
              <a:buFont typeface="Fjalla One"/>
              <a:buNone/>
              <a:defRPr sz="1400">
                <a:latin typeface="Fjalla One"/>
                <a:ea typeface="Fjalla One"/>
                <a:cs typeface="Fjalla One"/>
                <a:sym typeface="Fjalla One"/>
              </a:defRPr>
            </a:lvl8pPr>
            <a:lvl9pPr lvl="8" rtl="0" algn="ctr">
              <a:lnSpc>
                <a:spcPct val="100000"/>
              </a:lnSpc>
              <a:spcBef>
                <a:spcPts val="0"/>
              </a:spcBef>
              <a:spcAft>
                <a:spcPts val="0"/>
              </a:spcAft>
              <a:buSzPts val="1400"/>
              <a:buFont typeface="Fjalla One"/>
              <a:buNone/>
              <a:defRPr sz="1400">
                <a:latin typeface="Fjalla One"/>
                <a:ea typeface="Fjalla One"/>
                <a:cs typeface="Fjalla One"/>
                <a:sym typeface="Fjalla One"/>
              </a:defRPr>
            </a:lvl9pPr>
          </a:lstStyle>
          <a:p/>
        </p:txBody>
      </p:sp>
      <p:sp>
        <p:nvSpPr>
          <p:cNvPr id="149" name="Google Shape;149;p6"/>
          <p:cNvSpPr txBox="1"/>
          <p:nvPr>
            <p:ph type="ctrTitle"/>
          </p:nvPr>
        </p:nvSpPr>
        <p:spPr>
          <a:xfrm>
            <a:off x="590550" y="410777"/>
            <a:ext cx="2092800" cy="7446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1">
  <p:cSld name="CUSTOM_14_4_1">
    <p:bg>
      <p:bgPr>
        <a:solidFill>
          <a:srgbClr val="F3F3F3"/>
        </a:solidFill>
      </p:bgPr>
    </p:bg>
    <p:spTree>
      <p:nvGrpSpPr>
        <p:cNvPr id="150" name="Shape 150"/>
        <p:cNvGrpSpPr/>
        <p:nvPr/>
      </p:nvGrpSpPr>
      <p:grpSpPr>
        <a:xfrm>
          <a:off x="0" y="0"/>
          <a:ext cx="0" cy="0"/>
          <a:chOff x="0" y="0"/>
          <a:chExt cx="0" cy="0"/>
        </a:xfrm>
      </p:grpSpPr>
      <p:sp>
        <p:nvSpPr>
          <p:cNvPr id="151" name="Google Shape;151;p7"/>
          <p:cNvSpPr/>
          <p:nvPr/>
        </p:nvSpPr>
        <p:spPr>
          <a:xfrm flipH="1" rot="10800000">
            <a:off x="371475" y="313200"/>
            <a:ext cx="704700" cy="4830300"/>
          </a:xfrm>
          <a:prstGeom prst="rect">
            <a:avLst/>
          </a:prstGeom>
          <a:solidFill>
            <a:srgbClr val="F1D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2" name="Google Shape;152;p7"/>
          <p:cNvCxnSpPr/>
          <p:nvPr/>
        </p:nvCxnSpPr>
        <p:spPr>
          <a:xfrm>
            <a:off x="723900" y="1139950"/>
            <a:ext cx="0" cy="4000800"/>
          </a:xfrm>
          <a:prstGeom prst="straightConnector1">
            <a:avLst/>
          </a:prstGeom>
          <a:noFill/>
          <a:ln cap="flat" cmpd="sng" w="19050">
            <a:solidFill>
              <a:srgbClr val="434343"/>
            </a:solidFill>
            <a:prstDash val="solid"/>
            <a:round/>
            <a:headEnd len="med" w="med" type="none"/>
            <a:tailEnd len="med" w="med" type="none"/>
          </a:ln>
        </p:spPr>
      </p:cxnSp>
      <p:cxnSp>
        <p:nvCxnSpPr>
          <p:cNvPr id="153" name="Google Shape;153;p7"/>
          <p:cNvCxnSpPr/>
          <p:nvPr/>
        </p:nvCxnSpPr>
        <p:spPr>
          <a:xfrm>
            <a:off x="723900" y="0"/>
            <a:ext cx="0" cy="395400"/>
          </a:xfrm>
          <a:prstGeom prst="straightConnector1">
            <a:avLst/>
          </a:prstGeom>
          <a:noFill/>
          <a:ln cap="flat" cmpd="sng" w="19050">
            <a:solidFill>
              <a:srgbClr val="434343"/>
            </a:solidFill>
            <a:prstDash val="solid"/>
            <a:round/>
            <a:headEnd len="med" w="med" type="none"/>
            <a:tailEnd len="med" w="med" type="none"/>
          </a:ln>
        </p:spPr>
      </p:cxnSp>
      <p:grpSp>
        <p:nvGrpSpPr>
          <p:cNvPr id="154" name="Google Shape;154;p7"/>
          <p:cNvGrpSpPr/>
          <p:nvPr/>
        </p:nvGrpSpPr>
        <p:grpSpPr>
          <a:xfrm rot="-5400000">
            <a:off x="7385674" y="965896"/>
            <a:ext cx="2219245" cy="288063"/>
            <a:chOff x="3906325" y="2716500"/>
            <a:chExt cx="3677900" cy="477400"/>
          </a:xfrm>
        </p:grpSpPr>
        <p:sp>
          <p:nvSpPr>
            <p:cNvPr id="155" name="Google Shape;155;p7"/>
            <p:cNvSpPr/>
            <p:nvPr/>
          </p:nvSpPr>
          <p:spPr>
            <a:xfrm>
              <a:off x="3906325" y="2716500"/>
              <a:ext cx="268226" cy="267657"/>
            </a:xfrm>
            <a:custGeom>
              <a:rect b="b" l="l" r="r" t="t"/>
              <a:pathLst>
                <a:path extrusionOk="0" h="1881" w="1885">
                  <a:moveTo>
                    <a:pt x="1574" y="1"/>
                  </a:moveTo>
                  <a:lnTo>
                    <a:pt x="1" y="1572"/>
                  </a:lnTo>
                  <a:lnTo>
                    <a:pt x="1" y="1880"/>
                  </a:lnTo>
                  <a:lnTo>
                    <a:pt x="188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7"/>
            <p:cNvSpPr/>
            <p:nvPr/>
          </p:nvSpPr>
          <p:spPr>
            <a:xfrm>
              <a:off x="3906325" y="2716500"/>
              <a:ext cx="432150" cy="431581"/>
            </a:xfrm>
            <a:custGeom>
              <a:rect b="b" l="l" r="r" t="t"/>
              <a:pathLst>
                <a:path extrusionOk="0" h="3033" w="3037">
                  <a:moveTo>
                    <a:pt x="2725" y="1"/>
                  </a:moveTo>
                  <a:lnTo>
                    <a:pt x="1" y="2724"/>
                  </a:lnTo>
                  <a:lnTo>
                    <a:pt x="1" y="3032"/>
                  </a:lnTo>
                  <a:lnTo>
                    <a:pt x="303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7"/>
            <p:cNvSpPr/>
            <p:nvPr/>
          </p:nvSpPr>
          <p:spPr>
            <a:xfrm>
              <a:off x="3980034" y="2716500"/>
              <a:ext cx="522365" cy="477400"/>
            </a:xfrm>
            <a:custGeom>
              <a:rect b="b" l="l" r="r" t="t"/>
              <a:pathLst>
                <a:path extrusionOk="0" h="3355" w="3671">
                  <a:moveTo>
                    <a:pt x="3359" y="1"/>
                  </a:moveTo>
                  <a:lnTo>
                    <a:pt x="1" y="3355"/>
                  </a:lnTo>
                  <a:lnTo>
                    <a:pt x="312" y="3355"/>
                  </a:lnTo>
                  <a:lnTo>
                    <a:pt x="367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7"/>
            <p:cNvSpPr/>
            <p:nvPr/>
          </p:nvSpPr>
          <p:spPr>
            <a:xfrm>
              <a:off x="4143958" y="2716500"/>
              <a:ext cx="521938" cy="477400"/>
            </a:xfrm>
            <a:custGeom>
              <a:rect b="b" l="l" r="r" t="t"/>
              <a:pathLst>
                <a:path extrusionOk="0" h="3355" w="3668">
                  <a:moveTo>
                    <a:pt x="3359" y="1"/>
                  </a:moveTo>
                  <a:lnTo>
                    <a:pt x="1" y="3355"/>
                  </a:lnTo>
                  <a:lnTo>
                    <a:pt x="312"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7"/>
            <p:cNvSpPr/>
            <p:nvPr/>
          </p:nvSpPr>
          <p:spPr>
            <a:xfrm>
              <a:off x="4307882" y="2716500"/>
              <a:ext cx="521796" cy="477400"/>
            </a:xfrm>
            <a:custGeom>
              <a:rect b="b" l="l" r="r" t="t"/>
              <a:pathLst>
                <a:path extrusionOk="0" h="3355" w="3667">
                  <a:moveTo>
                    <a:pt x="3355" y="1"/>
                  </a:moveTo>
                  <a:lnTo>
                    <a:pt x="1" y="3355"/>
                  </a:lnTo>
                  <a:lnTo>
                    <a:pt x="312"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7"/>
            <p:cNvSpPr/>
            <p:nvPr/>
          </p:nvSpPr>
          <p:spPr>
            <a:xfrm>
              <a:off x="4471806" y="2716500"/>
              <a:ext cx="521796" cy="477400"/>
            </a:xfrm>
            <a:custGeom>
              <a:rect b="b" l="l" r="r" t="t"/>
              <a:pathLst>
                <a:path extrusionOk="0" h="3355" w="3667">
                  <a:moveTo>
                    <a:pt x="3355" y="1"/>
                  </a:moveTo>
                  <a:lnTo>
                    <a:pt x="1" y="3355"/>
                  </a:lnTo>
                  <a:lnTo>
                    <a:pt x="308"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7"/>
            <p:cNvSpPr/>
            <p:nvPr/>
          </p:nvSpPr>
          <p:spPr>
            <a:xfrm>
              <a:off x="4635303" y="2716500"/>
              <a:ext cx="522223" cy="477400"/>
            </a:xfrm>
            <a:custGeom>
              <a:rect b="b" l="l" r="r" t="t"/>
              <a:pathLst>
                <a:path extrusionOk="0" h="3355" w="3670">
                  <a:moveTo>
                    <a:pt x="3358" y="1"/>
                  </a:moveTo>
                  <a:lnTo>
                    <a:pt x="0" y="3355"/>
                  </a:lnTo>
                  <a:lnTo>
                    <a:pt x="311" y="3355"/>
                  </a:lnTo>
                  <a:lnTo>
                    <a:pt x="367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7"/>
            <p:cNvSpPr/>
            <p:nvPr/>
          </p:nvSpPr>
          <p:spPr>
            <a:xfrm>
              <a:off x="4799226" y="2716500"/>
              <a:ext cx="521796" cy="477400"/>
            </a:xfrm>
            <a:custGeom>
              <a:rect b="b" l="l" r="r" t="t"/>
              <a:pathLst>
                <a:path extrusionOk="0" h="3355" w="3667">
                  <a:moveTo>
                    <a:pt x="3358" y="1"/>
                  </a:moveTo>
                  <a:lnTo>
                    <a:pt x="0" y="3355"/>
                  </a:lnTo>
                  <a:lnTo>
                    <a:pt x="311" y="3355"/>
                  </a:lnTo>
                  <a:lnTo>
                    <a:pt x="36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7"/>
            <p:cNvSpPr/>
            <p:nvPr/>
          </p:nvSpPr>
          <p:spPr>
            <a:xfrm>
              <a:off x="4963008" y="2716500"/>
              <a:ext cx="521938" cy="477400"/>
            </a:xfrm>
            <a:custGeom>
              <a:rect b="b" l="l" r="r" t="t"/>
              <a:pathLst>
                <a:path extrusionOk="0" h="3355" w="3668">
                  <a:moveTo>
                    <a:pt x="3358" y="1"/>
                  </a:moveTo>
                  <a:lnTo>
                    <a:pt x="1" y="3355"/>
                  </a:lnTo>
                  <a:lnTo>
                    <a:pt x="312"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7"/>
            <p:cNvSpPr/>
            <p:nvPr/>
          </p:nvSpPr>
          <p:spPr>
            <a:xfrm>
              <a:off x="5126932" y="2716500"/>
              <a:ext cx="521796" cy="477400"/>
            </a:xfrm>
            <a:custGeom>
              <a:rect b="b" l="l" r="r" t="t"/>
              <a:pathLst>
                <a:path extrusionOk="0" h="3355" w="3667">
                  <a:moveTo>
                    <a:pt x="3355" y="1"/>
                  </a:moveTo>
                  <a:lnTo>
                    <a:pt x="1" y="3355"/>
                  </a:lnTo>
                  <a:lnTo>
                    <a:pt x="309"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7"/>
            <p:cNvSpPr/>
            <p:nvPr/>
          </p:nvSpPr>
          <p:spPr>
            <a:xfrm>
              <a:off x="5290429" y="2716500"/>
              <a:ext cx="522223" cy="477400"/>
            </a:xfrm>
            <a:custGeom>
              <a:rect b="b" l="l" r="r" t="t"/>
              <a:pathLst>
                <a:path extrusionOk="0" h="3355" w="3670">
                  <a:moveTo>
                    <a:pt x="3358" y="1"/>
                  </a:moveTo>
                  <a:lnTo>
                    <a:pt x="0" y="3355"/>
                  </a:lnTo>
                  <a:lnTo>
                    <a:pt x="312" y="3355"/>
                  </a:lnTo>
                  <a:lnTo>
                    <a:pt x="367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7"/>
            <p:cNvSpPr/>
            <p:nvPr/>
          </p:nvSpPr>
          <p:spPr>
            <a:xfrm>
              <a:off x="5454353" y="2716500"/>
              <a:ext cx="521653" cy="477400"/>
            </a:xfrm>
            <a:custGeom>
              <a:rect b="b" l="l" r="r" t="t"/>
              <a:pathLst>
                <a:path extrusionOk="0" h="3355" w="3666">
                  <a:moveTo>
                    <a:pt x="3358" y="1"/>
                  </a:moveTo>
                  <a:lnTo>
                    <a:pt x="0" y="3355"/>
                  </a:lnTo>
                  <a:lnTo>
                    <a:pt x="311"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7"/>
            <p:cNvSpPr/>
            <p:nvPr/>
          </p:nvSpPr>
          <p:spPr>
            <a:xfrm>
              <a:off x="5618277" y="2716500"/>
              <a:ext cx="521653" cy="477400"/>
            </a:xfrm>
            <a:custGeom>
              <a:rect b="b" l="l" r="r" t="t"/>
              <a:pathLst>
                <a:path extrusionOk="0" h="3355" w="3666">
                  <a:moveTo>
                    <a:pt x="3358" y="1"/>
                  </a:moveTo>
                  <a:lnTo>
                    <a:pt x="0" y="3355"/>
                  </a:lnTo>
                  <a:lnTo>
                    <a:pt x="311"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7"/>
            <p:cNvSpPr/>
            <p:nvPr/>
          </p:nvSpPr>
          <p:spPr>
            <a:xfrm>
              <a:off x="5782201" y="2716500"/>
              <a:ext cx="521653" cy="477400"/>
            </a:xfrm>
            <a:custGeom>
              <a:rect b="b" l="l" r="r" t="t"/>
              <a:pathLst>
                <a:path extrusionOk="0" h="3355" w="3666">
                  <a:moveTo>
                    <a:pt x="3354" y="1"/>
                  </a:moveTo>
                  <a:lnTo>
                    <a:pt x="0" y="3355"/>
                  </a:lnTo>
                  <a:lnTo>
                    <a:pt x="308"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7"/>
            <p:cNvSpPr/>
            <p:nvPr/>
          </p:nvSpPr>
          <p:spPr>
            <a:xfrm>
              <a:off x="5945982" y="2716500"/>
              <a:ext cx="521796" cy="477400"/>
            </a:xfrm>
            <a:custGeom>
              <a:rect b="b" l="l" r="r" t="t"/>
              <a:pathLst>
                <a:path extrusionOk="0" h="3355" w="3667">
                  <a:moveTo>
                    <a:pt x="3355" y="1"/>
                  </a:moveTo>
                  <a:lnTo>
                    <a:pt x="1" y="3355"/>
                  </a:lnTo>
                  <a:lnTo>
                    <a:pt x="309" y="3355"/>
                  </a:lnTo>
                  <a:lnTo>
                    <a:pt x="36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7"/>
            <p:cNvSpPr/>
            <p:nvPr/>
          </p:nvSpPr>
          <p:spPr>
            <a:xfrm>
              <a:off x="6109479" y="2716500"/>
              <a:ext cx="521653" cy="477400"/>
            </a:xfrm>
            <a:custGeom>
              <a:rect b="b" l="l" r="r" t="t"/>
              <a:pathLst>
                <a:path extrusionOk="0" h="3355" w="3666">
                  <a:moveTo>
                    <a:pt x="3358" y="1"/>
                  </a:moveTo>
                  <a:lnTo>
                    <a:pt x="0" y="3355"/>
                  </a:lnTo>
                  <a:lnTo>
                    <a:pt x="312" y="3355"/>
                  </a:lnTo>
                  <a:lnTo>
                    <a:pt x="36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7"/>
            <p:cNvSpPr/>
            <p:nvPr/>
          </p:nvSpPr>
          <p:spPr>
            <a:xfrm>
              <a:off x="6273403" y="2716500"/>
              <a:ext cx="521653" cy="477400"/>
            </a:xfrm>
            <a:custGeom>
              <a:rect b="b" l="l" r="r" t="t"/>
              <a:pathLst>
                <a:path extrusionOk="0" h="3355" w="3666">
                  <a:moveTo>
                    <a:pt x="3358" y="1"/>
                  </a:moveTo>
                  <a:lnTo>
                    <a:pt x="0" y="3355"/>
                  </a:lnTo>
                  <a:lnTo>
                    <a:pt x="312" y="3355"/>
                  </a:lnTo>
                  <a:lnTo>
                    <a:pt x="36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7"/>
            <p:cNvSpPr/>
            <p:nvPr/>
          </p:nvSpPr>
          <p:spPr>
            <a:xfrm>
              <a:off x="6437327" y="2716500"/>
              <a:ext cx="521653" cy="477400"/>
            </a:xfrm>
            <a:custGeom>
              <a:rect b="b" l="l" r="r" t="t"/>
              <a:pathLst>
                <a:path extrusionOk="0" h="3355" w="3666">
                  <a:moveTo>
                    <a:pt x="3354" y="1"/>
                  </a:moveTo>
                  <a:lnTo>
                    <a:pt x="0" y="3355"/>
                  </a:lnTo>
                  <a:lnTo>
                    <a:pt x="308"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7"/>
            <p:cNvSpPr/>
            <p:nvPr/>
          </p:nvSpPr>
          <p:spPr>
            <a:xfrm>
              <a:off x="6601251" y="2716500"/>
              <a:ext cx="521653" cy="477400"/>
            </a:xfrm>
            <a:custGeom>
              <a:rect b="b" l="l" r="r" t="t"/>
              <a:pathLst>
                <a:path extrusionOk="0" h="3355" w="3666">
                  <a:moveTo>
                    <a:pt x="3354" y="1"/>
                  </a:moveTo>
                  <a:lnTo>
                    <a:pt x="0" y="3355"/>
                  </a:lnTo>
                  <a:lnTo>
                    <a:pt x="308"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7"/>
            <p:cNvSpPr/>
            <p:nvPr/>
          </p:nvSpPr>
          <p:spPr>
            <a:xfrm>
              <a:off x="6764463" y="2716500"/>
              <a:ext cx="522365" cy="477400"/>
            </a:xfrm>
            <a:custGeom>
              <a:rect b="b" l="l" r="r" t="t"/>
              <a:pathLst>
                <a:path extrusionOk="0" h="3355" w="3671">
                  <a:moveTo>
                    <a:pt x="3359" y="1"/>
                  </a:moveTo>
                  <a:lnTo>
                    <a:pt x="1" y="3355"/>
                  </a:lnTo>
                  <a:lnTo>
                    <a:pt x="313" y="3355"/>
                  </a:lnTo>
                  <a:lnTo>
                    <a:pt x="367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7"/>
            <p:cNvSpPr/>
            <p:nvPr/>
          </p:nvSpPr>
          <p:spPr>
            <a:xfrm>
              <a:off x="6928387" y="2716500"/>
              <a:ext cx="521796" cy="477400"/>
            </a:xfrm>
            <a:custGeom>
              <a:rect b="b" l="l" r="r" t="t"/>
              <a:pathLst>
                <a:path extrusionOk="0" h="3355" w="3667">
                  <a:moveTo>
                    <a:pt x="3359" y="1"/>
                  </a:moveTo>
                  <a:lnTo>
                    <a:pt x="1" y="3355"/>
                  </a:lnTo>
                  <a:lnTo>
                    <a:pt x="313"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7"/>
            <p:cNvSpPr/>
            <p:nvPr/>
          </p:nvSpPr>
          <p:spPr>
            <a:xfrm>
              <a:off x="7092311" y="2716500"/>
              <a:ext cx="491914" cy="477400"/>
            </a:xfrm>
            <a:custGeom>
              <a:rect b="b" l="l" r="r" t="t"/>
              <a:pathLst>
                <a:path extrusionOk="0" h="3355" w="3457">
                  <a:moveTo>
                    <a:pt x="3355" y="1"/>
                  </a:moveTo>
                  <a:lnTo>
                    <a:pt x="1" y="3355"/>
                  </a:lnTo>
                  <a:lnTo>
                    <a:pt x="309" y="3355"/>
                  </a:lnTo>
                  <a:lnTo>
                    <a:pt x="3456" y="210"/>
                  </a:lnTo>
                  <a:lnTo>
                    <a:pt x="345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7"/>
            <p:cNvSpPr/>
            <p:nvPr/>
          </p:nvSpPr>
          <p:spPr>
            <a:xfrm>
              <a:off x="7256235" y="2865910"/>
              <a:ext cx="327990" cy="327990"/>
            </a:xfrm>
            <a:custGeom>
              <a:rect b="b" l="l" r="r" t="t"/>
              <a:pathLst>
                <a:path extrusionOk="0" h="2305" w="2305">
                  <a:moveTo>
                    <a:pt x="2304" y="1"/>
                  </a:moveTo>
                  <a:lnTo>
                    <a:pt x="0" y="2305"/>
                  </a:lnTo>
                  <a:lnTo>
                    <a:pt x="309" y="2305"/>
                  </a:lnTo>
                  <a:lnTo>
                    <a:pt x="2304" y="312"/>
                  </a:lnTo>
                  <a:lnTo>
                    <a:pt x="2304"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7"/>
            <p:cNvSpPr/>
            <p:nvPr/>
          </p:nvSpPr>
          <p:spPr>
            <a:xfrm>
              <a:off x="7419590" y="3029834"/>
              <a:ext cx="164635" cy="164066"/>
            </a:xfrm>
            <a:custGeom>
              <a:rect b="b" l="l" r="r" t="t"/>
              <a:pathLst>
                <a:path extrusionOk="0" h="1153" w="1157">
                  <a:moveTo>
                    <a:pt x="1156" y="1"/>
                  </a:moveTo>
                  <a:lnTo>
                    <a:pt x="1" y="1153"/>
                  </a:lnTo>
                  <a:lnTo>
                    <a:pt x="313" y="1153"/>
                  </a:lnTo>
                  <a:lnTo>
                    <a:pt x="1156" y="312"/>
                  </a:lnTo>
                  <a:lnTo>
                    <a:pt x="115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7"/>
            <p:cNvSpPr/>
            <p:nvPr/>
          </p:nvSpPr>
          <p:spPr>
            <a:xfrm>
              <a:off x="7583514" y="3193758"/>
              <a:ext cx="711" cy="142"/>
            </a:xfrm>
            <a:custGeom>
              <a:rect b="b" l="l" r="r" t="t"/>
              <a:pathLst>
                <a:path extrusionOk="0" h="1" w="5">
                  <a:moveTo>
                    <a:pt x="4" y="1"/>
                  </a:moveTo>
                  <a:lnTo>
                    <a:pt x="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 name="Google Shape;180;p7"/>
          <p:cNvSpPr txBox="1"/>
          <p:nvPr>
            <p:ph type="ctrTitle"/>
          </p:nvPr>
        </p:nvSpPr>
        <p:spPr>
          <a:xfrm>
            <a:off x="590550" y="410777"/>
            <a:ext cx="2092800" cy="7446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2">
  <p:cSld name="CUSTOM_14_4_1_1">
    <p:bg>
      <p:bgPr>
        <a:solidFill>
          <a:srgbClr val="F3F3F3"/>
        </a:solidFill>
      </p:bgPr>
    </p:bg>
    <p:spTree>
      <p:nvGrpSpPr>
        <p:cNvPr id="181" name="Shape 181"/>
        <p:cNvGrpSpPr/>
        <p:nvPr/>
      </p:nvGrpSpPr>
      <p:grpSpPr>
        <a:xfrm>
          <a:off x="0" y="0"/>
          <a:ext cx="0" cy="0"/>
          <a:chOff x="0" y="0"/>
          <a:chExt cx="0" cy="0"/>
        </a:xfrm>
      </p:grpSpPr>
      <p:sp>
        <p:nvSpPr>
          <p:cNvPr id="182" name="Google Shape;182;p8"/>
          <p:cNvSpPr/>
          <p:nvPr/>
        </p:nvSpPr>
        <p:spPr>
          <a:xfrm flipH="1" rot="10800000">
            <a:off x="371475" y="-18900"/>
            <a:ext cx="704700" cy="5162400"/>
          </a:xfrm>
          <a:prstGeom prst="rect">
            <a:avLst/>
          </a:prstGeom>
          <a:solidFill>
            <a:srgbClr val="F1D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3" name="Google Shape;183;p8"/>
          <p:cNvCxnSpPr/>
          <p:nvPr/>
        </p:nvCxnSpPr>
        <p:spPr>
          <a:xfrm>
            <a:off x="723900" y="1139950"/>
            <a:ext cx="0" cy="4000800"/>
          </a:xfrm>
          <a:prstGeom prst="straightConnector1">
            <a:avLst/>
          </a:prstGeom>
          <a:noFill/>
          <a:ln cap="flat" cmpd="sng" w="19050">
            <a:solidFill>
              <a:srgbClr val="434343"/>
            </a:solidFill>
            <a:prstDash val="solid"/>
            <a:round/>
            <a:headEnd len="med" w="med" type="none"/>
            <a:tailEnd len="med" w="med" type="none"/>
          </a:ln>
        </p:spPr>
      </p:cxnSp>
      <p:cxnSp>
        <p:nvCxnSpPr>
          <p:cNvPr id="184" name="Google Shape;184;p8"/>
          <p:cNvCxnSpPr/>
          <p:nvPr/>
        </p:nvCxnSpPr>
        <p:spPr>
          <a:xfrm>
            <a:off x="723900" y="0"/>
            <a:ext cx="0" cy="395400"/>
          </a:xfrm>
          <a:prstGeom prst="straightConnector1">
            <a:avLst/>
          </a:prstGeom>
          <a:noFill/>
          <a:ln cap="flat" cmpd="sng" w="19050">
            <a:solidFill>
              <a:srgbClr val="434343"/>
            </a:solidFill>
            <a:prstDash val="solid"/>
            <a:round/>
            <a:headEnd len="med" w="med" type="none"/>
            <a:tailEnd len="med" w="med" type="none"/>
          </a:ln>
        </p:spPr>
      </p:cxnSp>
      <p:grpSp>
        <p:nvGrpSpPr>
          <p:cNvPr id="185" name="Google Shape;185;p8"/>
          <p:cNvGrpSpPr/>
          <p:nvPr/>
        </p:nvGrpSpPr>
        <p:grpSpPr>
          <a:xfrm rot="-5400000">
            <a:off x="7385674" y="965896"/>
            <a:ext cx="2219245" cy="288063"/>
            <a:chOff x="3906325" y="2716500"/>
            <a:chExt cx="3677900" cy="477400"/>
          </a:xfrm>
        </p:grpSpPr>
        <p:sp>
          <p:nvSpPr>
            <p:cNvPr id="186" name="Google Shape;186;p8"/>
            <p:cNvSpPr/>
            <p:nvPr/>
          </p:nvSpPr>
          <p:spPr>
            <a:xfrm>
              <a:off x="3906325" y="2716500"/>
              <a:ext cx="268226" cy="267657"/>
            </a:xfrm>
            <a:custGeom>
              <a:rect b="b" l="l" r="r" t="t"/>
              <a:pathLst>
                <a:path extrusionOk="0" h="1881" w="1885">
                  <a:moveTo>
                    <a:pt x="1574" y="1"/>
                  </a:moveTo>
                  <a:lnTo>
                    <a:pt x="1" y="1572"/>
                  </a:lnTo>
                  <a:lnTo>
                    <a:pt x="1" y="1880"/>
                  </a:lnTo>
                  <a:lnTo>
                    <a:pt x="188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8"/>
            <p:cNvSpPr/>
            <p:nvPr/>
          </p:nvSpPr>
          <p:spPr>
            <a:xfrm>
              <a:off x="3906325" y="2716500"/>
              <a:ext cx="432150" cy="431581"/>
            </a:xfrm>
            <a:custGeom>
              <a:rect b="b" l="l" r="r" t="t"/>
              <a:pathLst>
                <a:path extrusionOk="0" h="3033" w="3037">
                  <a:moveTo>
                    <a:pt x="2725" y="1"/>
                  </a:moveTo>
                  <a:lnTo>
                    <a:pt x="1" y="2724"/>
                  </a:lnTo>
                  <a:lnTo>
                    <a:pt x="1" y="3032"/>
                  </a:lnTo>
                  <a:lnTo>
                    <a:pt x="303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8"/>
            <p:cNvSpPr/>
            <p:nvPr/>
          </p:nvSpPr>
          <p:spPr>
            <a:xfrm>
              <a:off x="3980034" y="2716500"/>
              <a:ext cx="522365" cy="477400"/>
            </a:xfrm>
            <a:custGeom>
              <a:rect b="b" l="l" r="r" t="t"/>
              <a:pathLst>
                <a:path extrusionOk="0" h="3355" w="3671">
                  <a:moveTo>
                    <a:pt x="3359" y="1"/>
                  </a:moveTo>
                  <a:lnTo>
                    <a:pt x="1" y="3355"/>
                  </a:lnTo>
                  <a:lnTo>
                    <a:pt x="312" y="3355"/>
                  </a:lnTo>
                  <a:lnTo>
                    <a:pt x="367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8"/>
            <p:cNvSpPr/>
            <p:nvPr/>
          </p:nvSpPr>
          <p:spPr>
            <a:xfrm>
              <a:off x="4143958" y="2716500"/>
              <a:ext cx="521938" cy="477400"/>
            </a:xfrm>
            <a:custGeom>
              <a:rect b="b" l="l" r="r" t="t"/>
              <a:pathLst>
                <a:path extrusionOk="0" h="3355" w="3668">
                  <a:moveTo>
                    <a:pt x="3359" y="1"/>
                  </a:moveTo>
                  <a:lnTo>
                    <a:pt x="1" y="3355"/>
                  </a:lnTo>
                  <a:lnTo>
                    <a:pt x="312"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8"/>
            <p:cNvSpPr/>
            <p:nvPr/>
          </p:nvSpPr>
          <p:spPr>
            <a:xfrm>
              <a:off x="4307882" y="2716500"/>
              <a:ext cx="521796" cy="477400"/>
            </a:xfrm>
            <a:custGeom>
              <a:rect b="b" l="l" r="r" t="t"/>
              <a:pathLst>
                <a:path extrusionOk="0" h="3355" w="3667">
                  <a:moveTo>
                    <a:pt x="3355" y="1"/>
                  </a:moveTo>
                  <a:lnTo>
                    <a:pt x="1" y="3355"/>
                  </a:lnTo>
                  <a:lnTo>
                    <a:pt x="312"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8"/>
            <p:cNvSpPr/>
            <p:nvPr/>
          </p:nvSpPr>
          <p:spPr>
            <a:xfrm>
              <a:off x="4471806" y="2716500"/>
              <a:ext cx="521796" cy="477400"/>
            </a:xfrm>
            <a:custGeom>
              <a:rect b="b" l="l" r="r" t="t"/>
              <a:pathLst>
                <a:path extrusionOk="0" h="3355" w="3667">
                  <a:moveTo>
                    <a:pt x="3355" y="1"/>
                  </a:moveTo>
                  <a:lnTo>
                    <a:pt x="1" y="3355"/>
                  </a:lnTo>
                  <a:lnTo>
                    <a:pt x="308"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8"/>
            <p:cNvSpPr/>
            <p:nvPr/>
          </p:nvSpPr>
          <p:spPr>
            <a:xfrm>
              <a:off x="4635303" y="2716500"/>
              <a:ext cx="522223" cy="477400"/>
            </a:xfrm>
            <a:custGeom>
              <a:rect b="b" l="l" r="r" t="t"/>
              <a:pathLst>
                <a:path extrusionOk="0" h="3355" w="3670">
                  <a:moveTo>
                    <a:pt x="3358" y="1"/>
                  </a:moveTo>
                  <a:lnTo>
                    <a:pt x="0" y="3355"/>
                  </a:lnTo>
                  <a:lnTo>
                    <a:pt x="311" y="3355"/>
                  </a:lnTo>
                  <a:lnTo>
                    <a:pt x="367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8"/>
            <p:cNvSpPr/>
            <p:nvPr/>
          </p:nvSpPr>
          <p:spPr>
            <a:xfrm>
              <a:off x="4799226" y="2716500"/>
              <a:ext cx="521796" cy="477400"/>
            </a:xfrm>
            <a:custGeom>
              <a:rect b="b" l="l" r="r" t="t"/>
              <a:pathLst>
                <a:path extrusionOk="0" h="3355" w="3667">
                  <a:moveTo>
                    <a:pt x="3358" y="1"/>
                  </a:moveTo>
                  <a:lnTo>
                    <a:pt x="0" y="3355"/>
                  </a:lnTo>
                  <a:lnTo>
                    <a:pt x="311" y="3355"/>
                  </a:lnTo>
                  <a:lnTo>
                    <a:pt x="36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8"/>
            <p:cNvSpPr/>
            <p:nvPr/>
          </p:nvSpPr>
          <p:spPr>
            <a:xfrm>
              <a:off x="4963008" y="2716500"/>
              <a:ext cx="521938" cy="477400"/>
            </a:xfrm>
            <a:custGeom>
              <a:rect b="b" l="l" r="r" t="t"/>
              <a:pathLst>
                <a:path extrusionOk="0" h="3355" w="3668">
                  <a:moveTo>
                    <a:pt x="3358" y="1"/>
                  </a:moveTo>
                  <a:lnTo>
                    <a:pt x="1" y="3355"/>
                  </a:lnTo>
                  <a:lnTo>
                    <a:pt x="312"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8"/>
            <p:cNvSpPr/>
            <p:nvPr/>
          </p:nvSpPr>
          <p:spPr>
            <a:xfrm>
              <a:off x="5126932" y="2716500"/>
              <a:ext cx="521796" cy="477400"/>
            </a:xfrm>
            <a:custGeom>
              <a:rect b="b" l="l" r="r" t="t"/>
              <a:pathLst>
                <a:path extrusionOk="0" h="3355" w="3667">
                  <a:moveTo>
                    <a:pt x="3355" y="1"/>
                  </a:moveTo>
                  <a:lnTo>
                    <a:pt x="1" y="3355"/>
                  </a:lnTo>
                  <a:lnTo>
                    <a:pt x="309"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8"/>
            <p:cNvSpPr/>
            <p:nvPr/>
          </p:nvSpPr>
          <p:spPr>
            <a:xfrm>
              <a:off x="5290429" y="2716500"/>
              <a:ext cx="522223" cy="477400"/>
            </a:xfrm>
            <a:custGeom>
              <a:rect b="b" l="l" r="r" t="t"/>
              <a:pathLst>
                <a:path extrusionOk="0" h="3355" w="3670">
                  <a:moveTo>
                    <a:pt x="3358" y="1"/>
                  </a:moveTo>
                  <a:lnTo>
                    <a:pt x="0" y="3355"/>
                  </a:lnTo>
                  <a:lnTo>
                    <a:pt x="312" y="3355"/>
                  </a:lnTo>
                  <a:lnTo>
                    <a:pt x="367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8"/>
            <p:cNvSpPr/>
            <p:nvPr/>
          </p:nvSpPr>
          <p:spPr>
            <a:xfrm>
              <a:off x="5454353" y="2716500"/>
              <a:ext cx="521653" cy="477400"/>
            </a:xfrm>
            <a:custGeom>
              <a:rect b="b" l="l" r="r" t="t"/>
              <a:pathLst>
                <a:path extrusionOk="0" h="3355" w="3666">
                  <a:moveTo>
                    <a:pt x="3358" y="1"/>
                  </a:moveTo>
                  <a:lnTo>
                    <a:pt x="0" y="3355"/>
                  </a:lnTo>
                  <a:lnTo>
                    <a:pt x="311"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8"/>
            <p:cNvSpPr/>
            <p:nvPr/>
          </p:nvSpPr>
          <p:spPr>
            <a:xfrm>
              <a:off x="5618277" y="2716500"/>
              <a:ext cx="521653" cy="477400"/>
            </a:xfrm>
            <a:custGeom>
              <a:rect b="b" l="l" r="r" t="t"/>
              <a:pathLst>
                <a:path extrusionOk="0" h="3355" w="3666">
                  <a:moveTo>
                    <a:pt x="3358" y="1"/>
                  </a:moveTo>
                  <a:lnTo>
                    <a:pt x="0" y="3355"/>
                  </a:lnTo>
                  <a:lnTo>
                    <a:pt x="311"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8"/>
            <p:cNvSpPr/>
            <p:nvPr/>
          </p:nvSpPr>
          <p:spPr>
            <a:xfrm>
              <a:off x="5782201" y="2716500"/>
              <a:ext cx="521653" cy="477400"/>
            </a:xfrm>
            <a:custGeom>
              <a:rect b="b" l="l" r="r" t="t"/>
              <a:pathLst>
                <a:path extrusionOk="0" h="3355" w="3666">
                  <a:moveTo>
                    <a:pt x="3354" y="1"/>
                  </a:moveTo>
                  <a:lnTo>
                    <a:pt x="0" y="3355"/>
                  </a:lnTo>
                  <a:lnTo>
                    <a:pt x="308"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8"/>
            <p:cNvSpPr/>
            <p:nvPr/>
          </p:nvSpPr>
          <p:spPr>
            <a:xfrm>
              <a:off x="5945982" y="2716500"/>
              <a:ext cx="521796" cy="477400"/>
            </a:xfrm>
            <a:custGeom>
              <a:rect b="b" l="l" r="r" t="t"/>
              <a:pathLst>
                <a:path extrusionOk="0" h="3355" w="3667">
                  <a:moveTo>
                    <a:pt x="3355" y="1"/>
                  </a:moveTo>
                  <a:lnTo>
                    <a:pt x="1" y="3355"/>
                  </a:lnTo>
                  <a:lnTo>
                    <a:pt x="309" y="3355"/>
                  </a:lnTo>
                  <a:lnTo>
                    <a:pt x="36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8"/>
            <p:cNvSpPr/>
            <p:nvPr/>
          </p:nvSpPr>
          <p:spPr>
            <a:xfrm>
              <a:off x="6109479" y="2716500"/>
              <a:ext cx="521653" cy="477400"/>
            </a:xfrm>
            <a:custGeom>
              <a:rect b="b" l="l" r="r" t="t"/>
              <a:pathLst>
                <a:path extrusionOk="0" h="3355" w="3666">
                  <a:moveTo>
                    <a:pt x="3358" y="1"/>
                  </a:moveTo>
                  <a:lnTo>
                    <a:pt x="0" y="3355"/>
                  </a:lnTo>
                  <a:lnTo>
                    <a:pt x="312" y="3355"/>
                  </a:lnTo>
                  <a:lnTo>
                    <a:pt x="36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8"/>
            <p:cNvSpPr/>
            <p:nvPr/>
          </p:nvSpPr>
          <p:spPr>
            <a:xfrm>
              <a:off x="6273403" y="2716500"/>
              <a:ext cx="521653" cy="477400"/>
            </a:xfrm>
            <a:custGeom>
              <a:rect b="b" l="l" r="r" t="t"/>
              <a:pathLst>
                <a:path extrusionOk="0" h="3355" w="3666">
                  <a:moveTo>
                    <a:pt x="3358" y="1"/>
                  </a:moveTo>
                  <a:lnTo>
                    <a:pt x="0" y="3355"/>
                  </a:lnTo>
                  <a:lnTo>
                    <a:pt x="312" y="3355"/>
                  </a:lnTo>
                  <a:lnTo>
                    <a:pt x="36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8"/>
            <p:cNvSpPr/>
            <p:nvPr/>
          </p:nvSpPr>
          <p:spPr>
            <a:xfrm>
              <a:off x="6437327" y="2716500"/>
              <a:ext cx="521653" cy="477400"/>
            </a:xfrm>
            <a:custGeom>
              <a:rect b="b" l="l" r="r" t="t"/>
              <a:pathLst>
                <a:path extrusionOk="0" h="3355" w="3666">
                  <a:moveTo>
                    <a:pt x="3354" y="1"/>
                  </a:moveTo>
                  <a:lnTo>
                    <a:pt x="0" y="3355"/>
                  </a:lnTo>
                  <a:lnTo>
                    <a:pt x="308"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8"/>
            <p:cNvSpPr/>
            <p:nvPr/>
          </p:nvSpPr>
          <p:spPr>
            <a:xfrm>
              <a:off x="6601251" y="2716500"/>
              <a:ext cx="521653" cy="477400"/>
            </a:xfrm>
            <a:custGeom>
              <a:rect b="b" l="l" r="r" t="t"/>
              <a:pathLst>
                <a:path extrusionOk="0" h="3355" w="3666">
                  <a:moveTo>
                    <a:pt x="3354" y="1"/>
                  </a:moveTo>
                  <a:lnTo>
                    <a:pt x="0" y="3355"/>
                  </a:lnTo>
                  <a:lnTo>
                    <a:pt x="308"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8"/>
            <p:cNvSpPr/>
            <p:nvPr/>
          </p:nvSpPr>
          <p:spPr>
            <a:xfrm>
              <a:off x="6764463" y="2716500"/>
              <a:ext cx="522365" cy="477400"/>
            </a:xfrm>
            <a:custGeom>
              <a:rect b="b" l="l" r="r" t="t"/>
              <a:pathLst>
                <a:path extrusionOk="0" h="3355" w="3671">
                  <a:moveTo>
                    <a:pt x="3359" y="1"/>
                  </a:moveTo>
                  <a:lnTo>
                    <a:pt x="1" y="3355"/>
                  </a:lnTo>
                  <a:lnTo>
                    <a:pt x="313" y="3355"/>
                  </a:lnTo>
                  <a:lnTo>
                    <a:pt x="367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8"/>
            <p:cNvSpPr/>
            <p:nvPr/>
          </p:nvSpPr>
          <p:spPr>
            <a:xfrm>
              <a:off x="6928387" y="2716500"/>
              <a:ext cx="521796" cy="477400"/>
            </a:xfrm>
            <a:custGeom>
              <a:rect b="b" l="l" r="r" t="t"/>
              <a:pathLst>
                <a:path extrusionOk="0" h="3355" w="3667">
                  <a:moveTo>
                    <a:pt x="3359" y="1"/>
                  </a:moveTo>
                  <a:lnTo>
                    <a:pt x="1" y="3355"/>
                  </a:lnTo>
                  <a:lnTo>
                    <a:pt x="313"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8"/>
            <p:cNvSpPr/>
            <p:nvPr/>
          </p:nvSpPr>
          <p:spPr>
            <a:xfrm>
              <a:off x="7092311" y="2716500"/>
              <a:ext cx="491914" cy="477400"/>
            </a:xfrm>
            <a:custGeom>
              <a:rect b="b" l="l" r="r" t="t"/>
              <a:pathLst>
                <a:path extrusionOk="0" h="3355" w="3457">
                  <a:moveTo>
                    <a:pt x="3355" y="1"/>
                  </a:moveTo>
                  <a:lnTo>
                    <a:pt x="1" y="3355"/>
                  </a:lnTo>
                  <a:lnTo>
                    <a:pt x="309" y="3355"/>
                  </a:lnTo>
                  <a:lnTo>
                    <a:pt x="3456" y="210"/>
                  </a:lnTo>
                  <a:lnTo>
                    <a:pt x="345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8"/>
            <p:cNvSpPr/>
            <p:nvPr/>
          </p:nvSpPr>
          <p:spPr>
            <a:xfrm>
              <a:off x="7256235" y="2865910"/>
              <a:ext cx="327990" cy="327990"/>
            </a:xfrm>
            <a:custGeom>
              <a:rect b="b" l="l" r="r" t="t"/>
              <a:pathLst>
                <a:path extrusionOk="0" h="2305" w="2305">
                  <a:moveTo>
                    <a:pt x="2304" y="1"/>
                  </a:moveTo>
                  <a:lnTo>
                    <a:pt x="0" y="2305"/>
                  </a:lnTo>
                  <a:lnTo>
                    <a:pt x="309" y="2305"/>
                  </a:lnTo>
                  <a:lnTo>
                    <a:pt x="2304" y="312"/>
                  </a:lnTo>
                  <a:lnTo>
                    <a:pt x="2304"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8"/>
            <p:cNvSpPr/>
            <p:nvPr/>
          </p:nvSpPr>
          <p:spPr>
            <a:xfrm>
              <a:off x="7419590" y="3029834"/>
              <a:ext cx="164635" cy="164066"/>
            </a:xfrm>
            <a:custGeom>
              <a:rect b="b" l="l" r="r" t="t"/>
              <a:pathLst>
                <a:path extrusionOk="0" h="1153" w="1157">
                  <a:moveTo>
                    <a:pt x="1156" y="1"/>
                  </a:moveTo>
                  <a:lnTo>
                    <a:pt x="1" y="1153"/>
                  </a:lnTo>
                  <a:lnTo>
                    <a:pt x="313" y="1153"/>
                  </a:lnTo>
                  <a:lnTo>
                    <a:pt x="1156" y="312"/>
                  </a:lnTo>
                  <a:lnTo>
                    <a:pt x="115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8"/>
            <p:cNvSpPr/>
            <p:nvPr/>
          </p:nvSpPr>
          <p:spPr>
            <a:xfrm>
              <a:off x="7583514" y="3193758"/>
              <a:ext cx="711" cy="142"/>
            </a:xfrm>
            <a:custGeom>
              <a:rect b="b" l="l" r="r" t="t"/>
              <a:pathLst>
                <a:path extrusionOk="0" h="1" w="5">
                  <a:moveTo>
                    <a:pt x="4" y="1"/>
                  </a:moveTo>
                  <a:lnTo>
                    <a:pt x="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 name="Google Shape;211;p8"/>
          <p:cNvSpPr txBox="1"/>
          <p:nvPr>
            <p:ph type="ctrTitle"/>
          </p:nvPr>
        </p:nvSpPr>
        <p:spPr>
          <a:xfrm>
            <a:off x="590550" y="410777"/>
            <a:ext cx="2092800" cy="7446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3 ">
  <p:cSld name="CUSTOM_14_4_1_2_2">
    <p:bg>
      <p:bgPr>
        <a:solidFill>
          <a:srgbClr val="F3F3F3"/>
        </a:solidFill>
      </p:bgPr>
    </p:bg>
    <p:spTree>
      <p:nvGrpSpPr>
        <p:cNvPr id="212" name="Shape 212"/>
        <p:cNvGrpSpPr/>
        <p:nvPr/>
      </p:nvGrpSpPr>
      <p:grpSpPr>
        <a:xfrm>
          <a:off x="0" y="0"/>
          <a:ext cx="0" cy="0"/>
          <a:chOff x="0" y="0"/>
          <a:chExt cx="0" cy="0"/>
        </a:xfrm>
      </p:grpSpPr>
      <p:sp>
        <p:nvSpPr>
          <p:cNvPr id="213" name="Google Shape;213;p9"/>
          <p:cNvSpPr/>
          <p:nvPr/>
        </p:nvSpPr>
        <p:spPr>
          <a:xfrm flipH="1" rot="10800000">
            <a:off x="371475" y="300"/>
            <a:ext cx="704700" cy="4830300"/>
          </a:xfrm>
          <a:prstGeom prst="rect">
            <a:avLst/>
          </a:prstGeom>
          <a:solidFill>
            <a:srgbClr val="F1D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4" name="Google Shape;214;p9"/>
          <p:cNvCxnSpPr/>
          <p:nvPr/>
        </p:nvCxnSpPr>
        <p:spPr>
          <a:xfrm>
            <a:off x="723900" y="1139950"/>
            <a:ext cx="0" cy="4000800"/>
          </a:xfrm>
          <a:prstGeom prst="straightConnector1">
            <a:avLst/>
          </a:prstGeom>
          <a:noFill/>
          <a:ln cap="flat" cmpd="sng" w="19050">
            <a:solidFill>
              <a:srgbClr val="434343"/>
            </a:solidFill>
            <a:prstDash val="solid"/>
            <a:round/>
            <a:headEnd len="med" w="med" type="none"/>
            <a:tailEnd len="med" w="med" type="none"/>
          </a:ln>
        </p:spPr>
      </p:cxnSp>
      <p:cxnSp>
        <p:nvCxnSpPr>
          <p:cNvPr id="215" name="Google Shape;215;p9"/>
          <p:cNvCxnSpPr/>
          <p:nvPr/>
        </p:nvCxnSpPr>
        <p:spPr>
          <a:xfrm>
            <a:off x="723900" y="0"/>
            <a:ext cx="0" cy="395400"/>
          </a:xfrm>
          <a:prstGeom prst="straightConnector1">
            <a:avLst/>
          </a:prstGeom>
          <a:noFill/>
          <a:ln cap="flat" cmpd="sng" w="19050">
            <a:solidFill>
              <a:srgbClr val="434343"/>
            </a:solidFill>
            <a:prstDash val="solid"/>
            <a:round/>
            <a:headEnd len="med" w="med" type="none"/>
            <a:tailEnd len="med" w="med" type="none"/>
          </a:ln>
        </p:spPr>
      </p:cxnSp>
      <p:grpSp>
        <p:nvGrpSpPr>
          <p:cNvPr id="216" name="Google Shape;216;p9"/>
          <p:cNvGrpSpPr/>
          <p:nvPr/>
        </p:nvGrpSpPr>
        <p:grpSpPr>
          <a:xfrm rot="-5400000">
            <a:off x="7385674" y="965896"/>
            <a:ext cx="2219245" cy="288063"/>
            <a:chOff x="3906325" y="2716500"/>
            <a:chExt cx="3677900" cy="477400"/>
          </a:xfrm>
        </p:grpSpPr>
        <p:sp>
          <p:nvSpPr>
            <p:cNvPr id="217" name="Google Shape;217;p9"/>
            <p:cNvSpPr/>
            <p:nvPr/>
          </p:nvSpPr>
          <p:spPr>
            <a:xfrm>
              <a:off x="3906325" y="2716500"/>
              <a:ext cx="268226" cy="267657"/>
            </a:xfrm>
            <a:custGeom>
              <a:rect b="b" l="l" r="r" t="t"/>
              <a:pathLst>
                <a:path extrusionOk="0" h="1881" w="1885">
                  <a:moveTo>
                    <a:pt x="1574" y="1"/>
                  </a:moveTo>
                  <a:lnTo>
                    <a:pt x="1" y="1572"/>
                  </a:lnTo>
                  <a:lnTo>
                    <a:pt x="1" y="1880"/>
                  </a:lnTo>
                  <a:lnTo>
                    <a:pt x="188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9"/>
            <p:cNvSpPr/>
            <p:nvPr/>
          </p:nvSpPr>
          <p:spPr>
            <a:xfrm>
              <a:off x="3906325" y="2716500"/>
              <a:ext cx="432150" cy="431581"/>
            </a:xfrm>
            <a:custGeom>
              <a:rect b="b" l="l" r="r" t="t"/>
              <a:pathLst>
                <a:path extrusionOk="0" h="3033" w="3037">
                  <a:moveTo>
                    <a:pt x="2725" y="1"/>
                  </a:moveTo>
                  <a:lnTo>
                    <a:pt x="1" y="2724"/>
                  </a:lnTo>
                  <a:lnTo>
                    <a:pt x="1" y="3032"/>
                  </a:lnTo>
                  <a:lnTo>
                    <a:pt x="303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9"/>
            <p:cNvSpPr/>
            <p:nvPr/>
          </p:nvSpPr>
          <p:spPr>
            <a:xfrm>
              <a:off x="3980034" y="2716500"/>
              <a:ext cx="522365" cy="477400"/>
            </a:xfrm>
            <a:custGeom>
              <a:rect b="b" l="l" r="r" t="t"/>
              <a:pathLst>
                <a:path extrusionOk="0" h="3355" w="3671">
                  <a:moveTo>
                    <a:pt x="3359" y="1"/>
                  </a:moveTo>
                  <a:lnTo>
                    <a:pt x="1" y="3355"/>
                  </a:lnTo>
                  <a:lnTo>
                    <a:pt x="312" y="3355"/>
                  </a:lnTo>
                  <a:lnTo>
                    <a:pt x="367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9"/>
            <p:cNvSpPr/>
            <p:nvPr/>
          </p:nvSpPr>
          <p:spPr>
            <a:xfrm>
              <a:off x="4143958" y="2716500"/>
              <a:ext cx="521938" cy="477400"/>
            </a:xfrm>
            <a:custGeom>
              <a:rect b="b" l="l" r="r" t="t"/>
              <a:pathLst>
                <a:path extrusionOk="0" h="3355" w="3668">
                  <a:moveTo>
                    <a:pt x="3359" y="1"/>
                  </a:moveTo>
                  <a:lnTo>
                    <a:pt x="1" y="3355"/>
                  </a:lnTo>
                  <a:lnTo>
                    <a:pt x="312"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9"/>
            <p:cNvSpPr/>
            <p:nvPr/>
          </p:nvSpPr>
          <p:spPr>
            <a:xfrm>
              <a:off x="4307882" y="2716500"/>
              <a:ext cx="521796" cy="477400"/>
            </a:xfrm>
            <a:custGeom>
              <a:rect b="b" l="l" r="r" t="t"/>
              <a:pathLst>
                <a:path extrusionOk="0" h="3355" w="3667">
                  <a:moveTo>
                    <a:pt x="3355" y="1"/>
                  </a:moveTo>
                  <a:lnTo>
                    <a:pt x="1" y="3355"/>
                  </a:lnTo>
                  <a:lnTo>
                    <a:pt x="312"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9"/>
            <p:cNvSpPr/>
            <p:nvPr/>
          </p:nvSpPr>
          <p:spPr>
            <a:xfrm>
              <a:off x="4471806" y="2716500"/>
              <a:ext cx="521796" cy="477400"/>
            </a:xfrm>
            <a:custGeom>
              <a:rect b="b" l="l" r="r" t="t"/>
              <a:pathLst>
                <a:path extrusionOk="0" h="3355" w="3667">
                  <a:moveTo>
                    <a:pt x="3355" y="1"/>
                  </a:moveTo>
                  <a:lnTo>
                    <a:pt x="1" y="3355"/>
                  </a:lnTo>
                  <a:lnTo>
                    <a:pt x="308"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9"/>
            <p:cNvSpPr/>
            <p:nvPr/>
          </p:nvSpPr>
          <p:spPr>
            <a:xfrm>
              <a:off x="4635303" y="2716500"/>
              <a:ext cx="522223" cy="477400"/>
            </a:xfrm>
            <a:custGeom>
              <a:rect b="b" l="l" r="r" t="t"/>
              <a:pathLst>
                <a:path extrusionOk="0" h="3355" w="3670">
                  <a:moveTo>
                    <a:pt x="3358" y="1"/>
                  </a:moveTo>
                  <a:lnTo>
                    <a:pt x="0" y="3355"/>
                  </a:lnTo>
                  <a:lnTo>
                    <a:pt x="311" y="3355"/>
                  </a:lnTo>
                  <a:lnTo>
                    <a:pt x="367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9"/>
            <p:cNvSpPr/>
            <p:nvPr/>
          </p:nvSpPr>
          <p:spPr>
            <a:xfrm>
              <a:off x="4799226" y="2716500"/>
              <a:ext cx="521796" cy="477400"/>
            </a:xfrm>
            <a:custGeom>
              <a:rect b="b" l="l" r="r" t="t"/>
              <a:pathLst>
                <a:path extrusionOk="0" h="3355" w="3667">
                  <a:moveTo>
                    <a:pt x="3358" y="1"/>
                  </a:moveTo>
                  <a:lnTo>
                    <a:pt x="0" y="3355"/>
                  </a:lnTo>
                  <a:lnTo>
                    <a:pt x="311" y="3355"/>
                  </a:lnTo>
                  <a:lnTo>
                    <a:pt x="36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9"/>
            <p:cNvSpPr/>
            <p:nvPr/>
          </p:nvSpPr>
          <p:spPr>
            <a:xfrm>
              <a:off x="4963008" y="2716500"/>
              <a:ext cx="521938" cy="477400"/>
            </a:xfrm>
            <a:custGeom>
              <a:rect b="b" l="l" r="r" t="t"/>
              <a:pathLst>
                <a:path extrusionOk="0" h="3355" w="3668">
                  <a:moveTo>
                    <a:pt x="3358" y="1"/>
                  </a:moveTo>
                  <a:lnTo>
                    <a:pt x="1" y="3355"/>
                  </a:lnTo>
                  <a:lnTo>
                    <a:pt x="312"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9"/>
            <p:cNvSpPr/>
            <p:nvPr/>
          </p:nvSpPr>
          <p:spPr>
            <a:xfrm>
              <a:off x="5126932" y="2716500"/>
              <a:ext cx="521796" cy="477400"/>
            </a:xfrm>
            <a:custGeom>
              <a:rect b="b" l="l" r="r" t="t"/>
              <a:pathLst>
                <a:path extrusionOk="0" h="3355" w="3667">
                  <a:moveTo>
                    <a:pt x="3355" y="1"/>
                  </a:moveTo>
                  <a:lnTo>
                    <a:pt x="1" y="3355"/>
                  </a:lnTo>
                  <a:lnTo>
                    <a:pt x="309"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9"/>
            <p:cNvSpPr/>
            <p:nvPr/>
          </p:nvSpPr>
          <p:spPr>
            <a:xfrm>
              <a:off x="5290429" y="2716500"/>
              <a:ext cx="522223" cy="477400"/>
            </a:xfrm>
            <a:custGeom>
              <a:rect b="b" l="l" r="r" t="t"/>
              <a:pathLst>
                <a:path extrusionOk="0" h="3355" w="3670">
                  <a:moveTo>
                    <a:pt x="3358" y="1"/>
                  </a:moveTo>
                  <a:lnTo>
                    <a:pt x="0" y="3355"/>
                  </a:lnTo>
                  <a:lnTo>
                    <a:pt x="312" y="3355"/>
                  </a:lnTo>
                  <a:lnTo>
                    <a:pt x="367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9"/>
            <p:cNvSpPr/>
            <p:nvPr/>
          </p:nvSpPr>
          <p:spPr>
            <a:xfrm>
              <a:off x="5454353" y="2716500"/>
              <a:ext cx="521653" cy="477400"/>
            </a:xfrm>
            <a:custGeom>
              <a:rect b="b" l="l" r="r" t="t"/>
              <a:pathLst>
                <a:path extrusionOk="0" h="3355" w="3666">
                  <a:moveTo>
                    <a:pt x="3358" y="1"/>
                  </a:moveTo>
                  <a:lnTo>
                    <a:pt x="0" y="3355"/>
                  </a:lnTo>
                  <a:lnTo>
                    <a:pt x="311"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9"/>
            <p:cNvSpPr/>
            <p:nvPr/>
          </p:nvSpPr>
          <p:spPr>
            <a:xfrm>
              <a:off x="5618277" y="2716500"/>
              <a:ext cx="521653" cy="477400"/>
            </a:xfrm>
            <a:custGeom>
              <a:rect b="b" l="l" r="r" t="t"/>
              <a:pathLst>
                <a:path extrusionOk="0" h="3355" w="3666">
                  <a:moveTo>
                    <a:pt x="3358" y="1"/>
                  </a:moveTo>
                  <a:lnTo>
                    <a:pt x="0" y="3355"/>
                  </a:lnTo>
                  <a:lnTo>
                    <a:pt x="311"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9"/>
            <p:cNvSpPr/>
            <p:nvPr/>
          </p:nvSpPr>
          <p:spPr>
            <a:xfrm>
              <a:off x="5782201" y="2716500"/>
              <a:ext cx="521653" cy="477400"/>
            </a:xfrm>
            <a:custGeom>
              <a:rect b="b" l="l" r="r" t="t"/>
              <a:pathLst>
                <a:path extrusionOk="0" h="3355" w="3666">
                  <a:moveTo>
                    <a:pt x="3354" y="1"/>
                  </a:moveTo>
                  <a:lnTo>
                    <a:pt x="0" y="3355"/>
                  </a:lnTo>
                  <a:lnTo>
                    <a:pt x="308"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9"/>
            <p:cNvSpPr/>
            <p:nvPr/>
          </p:nvSpPr>
          <p:spPr>
            <a:xfrm>
              <a:off x="5945982" y="2716500"/>
              <a:ext cx="521796" cy="477400"/>
            </a:xfrm>
            <a:custGeom>
              <a:rect b="b" l="l" r="r" t="t"/>
              <a:pathLst>
                <a:path extrusionOk="0" h="3355" w="3667">
                  <a:moveTo>
                    <a:pt x="3355" y="1"/>
                  </a:moveTo>
                  <a:lnTo>
                    <a:pt x="1" y="3355"/>
                  </a:lnTo>
                  <a:lnTo>
                    <a:pt x="309" y="3355"/>
                  </a:lnTo>
                  <a:lnTo>
                    <a:pt x="36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9"/>
            <p:cNvSpPr/>
            <p:nvPr/>
          </p:nvSpPr>
          <p:spPr>
            <a:xfrm>
              <a:off x="6109479" y="2716500"/>
              <a:ext cx="521653" cy="477400"/>
            </a:xfrm>
            <a:custGeom>
              <a:rect b="b" l="l" r="r" t="t"/>
              <a:pathLst>
                <a:path extrusionOk="0" h="3355" w="3666">
                  <a:moveTo>
                    <a:pt x="3358" y="1"/>
                  </a:moveTo>
                  <a:lnTo>
                    <a:pt x="0" y="3355"/>
                  </a:lnTo>
                  <a:lnTo>
                    <a:pt x="312" y="3355"/>
                  </a:lnTo>
                  <a:lnTo>
                    <a:pt x="36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9"/>
            <p:cNvSpPr/>
            <p:nvPr/>
          </p:nvSpPr>
          <p:spPr>
            <a:xfrm>
              <a:off x="6273403" y="2716500"/>
              <a:ext cx="521653" cy="477400"/>
            </a:xfrm>
            <a:custGeom>
              <a:rect b="b" l="l" r="r" t="t"/>
              <a:pathLst>
                <a:path extrusionOk="0" h="3355" w="3666">
                  <a:moveTo>
                    <a:pt x="3358" y="1"/>
                  </a:moveTo>
                  <a:lnTo>
                    <a:pt x="0" y="3355"/>
                  </a:lnTo>
                  <a:lnTo>
                    <a:pt x="312" y="3355"/>
                  </a:lnTo>
                  <a:lnTo>
                    <a:pt x="36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9"/>
            <p:cNvSpPr/>
            <p:nvPr/>
          </p:nvSpPr>
          <p:spPr>
            <a:xfrm>
              <a:off x="6437327" y="2716500"/>
              <a:ext cx="521653" cy="477400"/>
            </a:xfrm>
            <a:custGeom>
              <a:rect b="b" l="l" r="r" t="t"/>
              <a:pathLst>
                <a:path extrusionOk="0" h="3355" w="3666">
                  <a:moveTo>
                    <a:pt x="3354" y="1"/>
                  </a:moveTo>
                  <a:lnTo>
                    <a:pt x="0" y="3355"/>
                  </a:lnTo>
                  <a:lnTo>
                    <a:pt x="308"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9"/>
            <p:cNvSpPr/>
            <p:nvPr/>
          </p:nvSpPr>
          <p:spPr>
            <a:xfrm>
              <a:off x="6601251" y="2716500"/>
              <a:ext cx="521653" cy="477400"/>
            </a:xfrm>
            <a:custGeom>
              <a:rect b="b" l="l" r="r" t="t"/>
              <a:pathLst>
                <a:path extrusionOk="0" h="3355" w="3666">
                  <a:moveTo>
                    <a:pt x="3354" y="1"/>
                  </a:moveTo>
                  <a:lnTo>
                    <a:pt x="0" y="3355"/>
                  </a:lnTo>
                  <a:lnTo>
                    <a:pt x="308"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9"/>
            <p:cNvSpPr/>
            <p:nvPr/>
          </p:nvSpPr>
          <p:spPr>
            <a:xfrm>
              <a:off x="6764463" y="2716500"/>
              <a:ext cx="522365" cy="477400"/>
            </a:xfrm>
            <a:custGeom>
              <a:rect b="b" l="l" r="r" t="t"/>
              <a:pathLst>
                <a:path extrusionOk="0" h="3355" w="3671">
                  <a:moveTo>
                    <a:pt x="3359" y="1"/>
                  </a:moveTo>
                  <a:lnTo>
                    <a:pt x="1" y="3355"/>
                  </a:lnTo>
                  <a:lnTo>
                    <a:pt x="313" y="3355"/>
                  </a:lnTo>
                  <a:lnTo>
                    <a:pt x="367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9"/>
            <p:cNvSpPr/>
            <p:nvPr/>
          </p:nvSpPr>
          <p:spPr>
            <a:xfrm>
              <a:off x="6928387" y="2716500"/>
              <a:ext cx="521796" cy="477400"/>
            </a:xfrm>
            <a:custGeom>
              <a:rect b="b" l="l" r="r" t="t"/>
              <a:pathLst>
                <a:path extrusionOk="0" h="3355" w="3667">
                  <a:moveTo>
                    <a:pt x="3359" y="1"/>
                  </a:moveTo>
                  <a:lnTo>
                    <a:pt x="1" y="3355"/>
                  </a:lnTo>
                  <a:lnTo>
                    <a:pt x="313"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9"/>
            <p:cNvSpPr/>
            <p:nvPr/>
          </p:nvSpPr>
          <p:spPr>
            <a:xfrm>
              <a:off x="7092311" y="2716500"/>
              <a:ext cx="491914" cy="477400"/>
            </a:xfrm>
            <a:custGeom>
              <a:rect b="b" l="l" r="r" t="t"/>
              <a:pathLst>
                <a:path extrusionOk="0" h="3355" w="3457">
                  <a:moveTo>
                    <a:pt x="3355" y="1"/>
                  </a:moveTo>
                  <a:lnTo>
                    <a:pt x="1" y="3355"/>
                  </a:lnTo>
                  <a:lnTo>
                    <a:pt x="309" y="3355"/>
                  </a:lnTo>
                  <a:lnTo>
                    <a:pt x="3456" y="210"/>
                  </a:lnTo>
                  <a:lnTo>
                    <a:pt x="345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9"/>
            <p:cNvSpPr/>
            <p:nvPr/>
          </p:nvSpPr>
          <p:spPr>
            <a:xfrm>
              <a:off x="7256235" y="2865910"/>
              <a:ext cx="327990" cy="327990"/>
            </a:xfrm>
            <a:custGeom>
              <a:rect b="b" l="l" r="r" t="t"/>
              <a:pathLst>
                <a:path extrusionOk="0" h="2305" w="2305">
                  <a:moveTo>
                    <a:pt x="2304" y="1"/>
                  </a:moveTo>
                  <a:lnTo>
                    <a:pt x="0" y="2305"/>
                  </a:lnTo>
                  <a:lnTo>
                    <a:pt x="309" y="2305"/>
                  </a:lnTo>
                  <a:lnTo>
                    <a:pt x="2304" y="312"/>
                  </a:lnTo>
                  <a:lnTo>
                    <a:pt x="2304"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9"/>
            <p:cNvSpPr/>
            <p:nvPr/>
          </p:nvSpPr>
          <p:spPr>
            <a:xfrm>
              <a:off x="7419590" y="3029834"/>
              <a:ext cx="164635" cy="164066"/>
            </a:xfrm>
            <a:custGeom>
              <a:rect b="b" l="l" r="r" t="t"/>
              <a:pathLst>
                <a:path extrusionOk="0" h="1153" w="1157">
                  <a:moveTo>
                    <a:pt x="1156" y="1"/>
                  </a:moveTo>
                  <a:lnTo>
                    <a:pt x="1" y="1153"/>
                  </a:lnTo>
                  <a:lnTo>
                    <a:pt x="313" y="1153"/>
                  </a:lnTo>
                  <a:lnTo>
                    <a:pt x="1156" y="312"/>
                  </a:lnTo>
                  <a:lnTo>
                    <a:pt x="115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9"/>
            <p:cNvSpPr/>
            <p:nvPr/>
          </p:nvSpPr>
          <p:spPr>
            <a:xfrm>
              <a:off x="7583514" y="3193758"/>
              <a:ext cx="711" cy="142"/>
            </a:xfrm>
            <a:custGeom>
              <a:rect b="b" l="l" r="r" t="t"/>
              <a:pathLst>
                <a:path extrusionOk="0" h="1" w="5">
                  <a:moveTo>
                    <a:pt x="4" y="1"/>
                  </a:moveTo>
                  <a:lnTo>
                    <a:pt x="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 name="Google Shape;242;p9"/>
          <p:cNvSpPr txBox="1"/>
          <p:nvPr>
            <p:ph type="ctrTitle"/>
          </p:nvPr>
        </p:nvSpPr>
        <p:spPr>
          <a:xfrm>
            <a:off x="590550" y="410777"/>
            <a:ext cx="2092800" cy="7446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3">
  <p:cSld name="CUSTOM_14_4_1_1_2">
    <p:bg>
      <p:bgPr>
        <a:solidFill>
          <a:srgbClr val="F3F3F3"/>
        </a:solidFill>
      </p:bgPr>
    </p:bg>
    <p:spTree>
      <p:nvGrpSpPr>
        <p:cNvPr id="243" name="Shape 243"/>
        <p:cNvGrpSpPr/>
        <p:nvPr/>
      </p:nvGrpSpPr>
      <p:grpSpPr>
        <a:xfrm>
          <a:off x="0" y="0"/>
          <a:ext cx="0" cy="0"/>
          <a:chOff x="0" y="0"/>
          <a:chExt cx="0" cy="0"/>
        </a:xfrm>
      </p:grpSpPr>
      <p:sp>
        <p:nvSpPr>
          <p:cNvPr id="244" name="Google Shape;244;p10"/>
          <p:cNvSpPr/>
          <p:nvPr/>
        </p:nvSpPr>
        <p:spPr>
          <a:xfrm flipH="1" rot="10800000">
            <a:off x="371475" y="-18900"/>
            <a:ext cx="704700" cy="5162400"/>
          </a:xfrm>
          <a:prstGeom prst="rect">
            <a:avLst/>
          </a:prstGeom>
          <a:solidFill>
            <a:srgbClr val="F1D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5" name="Google Shape;245;p10"/>
          <p:cNvCxnSpPr/>
          <p:nvPr/>
        </p:nvCxnSpPr>
        <p:spPr>
          <a:xfrm>
            <a:off x="723900" y="1139950"/>
            <a:ext cx="0" cy="4000800"/>
          </a:xfrm>
          <a:prstGeom prst="straightConnector1">
            <a:avLst/>
          </a:prstGeom>
          <a:noFill/>
          <a:ln cap="flat" cmpd="sng" w="19050">
            <a:solidFill>
              <a:srgbClr val="434343"/>
            </a:solidFill>
            <a:prstDash val="solid"/>
            <a:round/>
            <a:headEnd len="med" w="med" type="none"/>
            <a:tailEnd len="med" w="med" type="none"/>
          </a:ln>
        </p:spPr>
      </p:cxnSp>
      <p:cxnSp>
        <p:nvCxnSpPr>
          <p:cNvPr id="246" name="Google Shape;246;p10"/>
          <p:cNvCxnSpPr/>
          <p:nvPr/>
        </p:nvCxnSpPr>
        <p:spPr>
          <a:xfrm>
            <a:off x="723900" y="0"/>
            <a:ext cx="0" cy="395400"/>
          </a:xfrm>
          <a:prstGeom prst="straightConnector1">
            <a:avLst/>
          </a:prstGeom>
          <a:noFill/>
          <a:ln cap="flat" cmpd="sng" w="19050">
            <a:solidFill>
              <a:srgbClr val="434343"/>
            </a:solidFill>
            <a:prstDash val="solid"/>
            <a:round/>
            <a:headEnd len="med" w="med" type="none"/>
            <a:tailEnd len="med" w="med" type="none"/>
          </a:ln>
        </p:spPr>
      </p:cxnSp>
      <p:grpSp>
        <p:nvGrpSpPr>
          <p:cNvPr id="247" name="Google Shape;247;p10"/>
          <p:cNvGrpSpPr/>
          <p:nvPr/>
        </p:nvGrpSpPr>
        <p:grpSpPr>
          <a:xfrm rot="-5400000">
            <a:off x="7385674" y="965896"/>
            <a:ext cx="2219245" cy="288063"/>
            <a:chOff x="3906325" y="2716500"/>
            <a:chExt cx="3677900" cy="477400"/>
          </a:xfrm>
        </p:grpSpPr>
        <p:sp>
          <p:nvSpPr>
            <p:cNvPr id="248" name="Google Shape;248;p10"/>
            <p:cNvSpPr/>
            <p:nvPr/>
          </p:nvSpPr>
          <p:spPr>
            <a:xfrm>
              <a:off x="3906325" y="2716500"/>
              <a:ext cx="268226" cy="267657"/>
            </a:xfrm>
            <a:custGeom>
              <a:rect b="b" l="l" r="r" t="t"/>
              <a:pathLst>
                <a:path extrusionOk="0" h="1881" w="1885">
                  <a:moveTo>
                    <a:pt x="1574" y="1"/>
                  </a:moveTo>
                  <a:lnTo>
                    <a:pt x="1" y="1572"/>
                  </a:lnTo>
                  <a:lnTo>
                    <a:pt x="1" y="1880"/>
                  </a:lnTo>
                  <a:lnTo>
                    <a:pt x="188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0"/>
            <p:cNvSpPr/>
            <p:nvPr/>
          </p:nvSpPr>
          <p:spPr>
            <a:xfrm>
              <a:off x="3906325" y="2716500"/>
              <a:ext cx="432150" cy="431581"/>
            </a:xfrm>
            <a:custGeom>
              <a:rect b="b" l="l" r="r" t="t"/>
              <a:pathLst>
                <a:path extrusionOk="0" h="3033" w="3037">
                  <a:moveTo>
                    <a:pt x="2725" y="1"/>
                  </a:moveTo>
                  <a:lnTo>
                    <a:pt x="1" y="2724"/>
                  </a:lnTo>
                  <a:lnTo>
                    <a:pt x="1" y="3032"/>
                  </a:lnTo>
                  <a:lnTo>
                    <a:pt x="303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0"/>
            <p:cNvSpPr/>
            <p:nvPr/>
          </p:nvSpPr>
          <p:spPr>
            <a:xfrm>
              <a:off x="3980034" y="2716500"/>
              <a:ext cx="522365" cy="477400"/>
            </a:xfrm>
            <a:custGeom>
              <a:rect b="b" l="l" r="r" t="t"/>
              <a:pathLst>
                <a:path extrusionOk="0" h="3355" w="3671">
                  <a:moveTo>
                    <a:pt x="3359" y="1"/>
                  </a:moveTo>
                  <a:lnTo>
                    <a:pt x="1" y="3355"/>
                  </a:lnTo>
                  <a:lnTo>
                    <a:pt x="312" y="3355"/>
                  </a:lnTo>
                  <a:lnTo>
                    <a:pt x="367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0"/>
            <p:cNvSpPr/>
            <p:nvPr/>
          </p:nvSpPr>
          <p:spPr>
            <a:xfrm>
              <a:off x="4143958" y="2716500"/>
              <a:ext cx="521938" cy="477400"/>
            </a:xfrm>
            <a:custGeom>
              <a:rect b="b" l="l" r="r" t="t"/>
              <a:pathLst>
                <a:path extrusionOk="0" h="3355" w="3668">
                  <a:moveTo>
                    <a:pt x="3359" y="1"/>
                  </a:moveTo>
                  <a:lnTo>
                    <a:pt x="1" y="3355"/>
                  </a:lnTo>
                  <a:lnTo>
                    <a:pt x="312"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0"/>
            <p:cNvSpPr/>
            <p:nvPr/>
          </p:nvSpPr>
          <p:spPr>
            <a:xfrm>
              <a:off x="4307882" y="2716500"/>
              <a:ext cx="521796" cy="477400"/>
            </a:xfrm>
            <a:custGeom>
              <a:rect b="b" l="l" r="r" t="t"/>
              <a:pathLst>
                <a:path extrusionOk="0" h="3355" w="3667">
                  <a:moveTo>
                    <a:pt x="3355" y="1"/>
                  </a:moveTo>
                  <a:lnTo>
                    <a:pt x="1" y="3355"/>
                  </a:lnTo>
                  <a:lnTo>
                    <a:pt x="312"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0"/>
            <p:cNvSpPr/>
            <p:nvPr/>
          </p:nvSpPr>
          <p:spPr>
            <a:xfrm>
              <a:off x="4471806" y="2716500"/>
              <a:ext cx="521796" cy="477400"/>
            </a:xfrm>
            <a:custGeom>
              <a:rect b="b" l="l" r="r" t="t"/>
              <a:pathLst>
                <a:path extrusionOk="0" h="3355" w="3667">
                  <a:moveTo>
                    <a:pt x="3355" y="1"/>
                  </a:moveTo>
                  <a:lnTo>
                    <a:pt x="1" y="3355"/>
                  </a:lnTo>
                  <a:lnTo>
                    <a:pt x="308"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0"/>
            <p:cNvSpPr/>
            <p:nvPr/>
          </p:nvSpPr>
          <p:spPr>
            <a:xfrm>
              <a:off x="4635303" y="2716500"/>
              <a:ext cx="522223" cy="477400"/>
            </a:xfrm>
            <a:custGeom>
              <a:rect b="b" l="l" r="r" t="t"/>
              <a:pathLst>
                <a:path extrusionOk="0" h="3355" w="3670">
                  <a:moveTo>
                    <a:pt x="3358" y="1"/>
                  </a:moveTo>
                  <a:lnTo>
                    <a:pt x="0" y="3355"/>
                  </a:lnTo>
                  <a:lnTo>
                    <a:pt x="311" y="3355"/>
                  </a:lnTo>
                  <a:lnTo>
                    <a:pt x="367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0"/>
            <p:cNvSpPr/>
            <p:nvPr/>
          </p:nvSpPr>
          <p:spPr>
            <a:xfrm>
              <a:off x="4799226" y="2716500"/>
              <a:ext cx="521796" cy="477400"/>
            </a:xfrm>
            <a:custGeom>
              <a:rect b="b" l="l" r="r" t="t"/>
              <a:pathLst>
                <a:path extrusionOk="0" h="3355" w="3667">
                  <a:moveTo>
                    <a:pt x="3358" y="1"/>
                  </a:moveTo>
                  <a:lnTo>
                    <a:pt x="0" y="3355"/>
                  </a:lnTo>
                  <a:lnTo>
                    <a:pt x="311" y="3355"/>
                  </a:lnTo>
                  <a:lnTo>
                    <a:pt x="36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0"/>
            <p:cNvSpPr/>
            <p:nvPr/>
          </p:nvSpPr>
          <p:spPr>
            <a:xfrm>
              <a:off x="4963008" y="2716500"/>
              <a:ext cx="521938" cy="477400"/>
            </a:xfrm>
            <a:custGeom>
              <a:rect b="b" l="l" r="r" t="t"/>
              <a:pathLst>
                <a:path extrusionOk="0" h="3355" w="3668">
                  <a:moveTo>
                    <a:pt x="3358" y="1"/>
                  </a:moveTo>
                  <a:lnTo>
                    <a:pt x="1" y="3355"/>
                  </a:lnTo>
                  <a:lnTo>
                    <a:pt x="312"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0"/>
            <p:cNvSpPr/>
            <p:nvPr/>
          </p:nvSpPr>
          <p:spPr>
            <a:xfrm>
              <a:off x="5126932" y="2716500"/>
              <a:ext cx="521796" cy="477400"/>
            </a:xfrm>
            <a:custGeom>
              <a:rect b="b" l="l" r="r" t="t"/>
              <a:pathLst>
                <a:path extrusionOk="0" h="3355" w="3667">
                  <a:moveTo>
                    <a:pt x="3355" y="1"/>
                  </a:moveTo>
                  <a:lnTo>
                    <a:pt x="1" y="3355"/>
                  </a:lnTo>
                  <a:lnTo>
                    <a:pt x="309"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0"/>
            <p:cNvSpPr/>
            <p:nvPr/>
          </p:nvSpPr>
          <p:spPr>
            <a:xfrm>
              <a:off x="5290429" y="2716500"/>
              <a:ext cx="522223" cy="477400"/>
            </a:xfrm>
            <a:custGeom>
              <a:rect b="b" l="l" r="r" t="t"/>
              <a:pathLst>
                <a:path extrusionOk="0" h="3355" w="3670">
                  <a:moveTo>
                    <a:pt x="3358" y="1"/>
                  </a:moveTo>
                  <a:lnTo>
                    <a:pt x="0" y="3355"/>
                  </a:lnTo>
                  <a:lnTo>
                    <a:pt x="312" y="3355"/>
                  </a:lnTo>
                  <a:lnTo>
                    <a:pt x="367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0"/>
            <p:cNvSpPr/>
            <p:nvPr/>
          </p:nvSpPr>
          <p:spPr>
            <a:xfrm>
              <a:off x="5454353" y="2716500"/>
              <a:ext cx="521653" cy="477400"/>
            </a:xfrm>
            <a:custGeom>
              <a:rect b="b" l="l" r="r" t="t"/>
              <a:pathLst>
                <a:path extrusionOk="0" h="3355" w="3666">
                  <a:moveTo>
                    <a:pt x="3358" y="1"/>
                  </a:moveTo>
                  <a:lnTo>
                    <a:pt x="0" y="3355"/>
                  </a:lnTo>
                  <a:lnTo>
                    <a:pt x="311"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0"/>
            <p:cNvSpPr/>
            <p:nvPr/>
          </p:nvSpPr>
          <p:spPr>
            <a:xfrm>
              <a:off x="5618277" y="2716500"/>
              <a:ext cx="521653" cy="477400"/>
            </a:xfrm>
            <a:custGeom>
              <a:rect b="b" l="l" r="r" t="t"/>
              <a:pathLst>
                <a:path extrusionOk="0" h="3355" w="3666">
                  <a:moveTo>
                    <a:pt x="3358" y="1"/>
                  </a:moveTo>
                  <a:lnTo>
                    <a:pt x="0" y="3355"/>
                  </a:lnTo>
                  <a:lnTo>
                    <a:pt x="311"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0"/>
            <p:cNvSpPr/>
            <p:nvPr/>
          </p:nvSpPr>
          <p:spPr>
            <a:xfrm>
              <a:off x="5782201" y="2716500"/>
              <a:ext cx="521653" cy="477400"/>
            </a:xfrm>
            <a:custGeom>
              <a:rect b="b" l="l" r="r" t="t"/>
              <a:pathLst>
                <a:path extrusionOk="0" h="3355" w="3666">
                  <a:moveTo>
                    <a:pt x="3354" y="1"/>
                  </a:moveTo>
                  <a:lnTo>
                    <a:pt x="0" y="3355"/>
                  </a:lnTo>
                  <a:lnTo>
                    <a:pt x="308"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0"/>
            <p:cNvSpPr/>
            <p:nvPr/>
          </p:nvSpPr>
          <p:spPr>
            <a:xfrm>
              <a:off x="5945982" y="2716500"/>
              <a:ext cx="521796" cy="477400"/>
            </a:xfrm>
            <a:custGeom>
              <a:rect b="b" l="l" r="r" t="t"/>
              <a:pathLst>
                <a:path extrusionOk="0" h="3355" w="3667">
                  <a:moveTo>
                    <a:pt x="3355" y="1"/>
                  </a:moveTo>
                  <a:lnTo>
                    <a:pt x="1" y="3355"/>
                  </a:lnTo>
                  <a:lnTo>
                    <a:pt x="309" y="3355"/>
                  </a:lnTo>
                  <a:lnTo>
                    <a:pt x="36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0"/>
            <p:cNvSpPr/>
            <p:nvPr/>
          </p:nvSpPr>
          <p:spPr>
            <a:xfrm>
              <a:off x="6109479" y="2716500"/>
              <a:ext cx="521653" cy="477400"/>
            </a:xfrm>
            <a:custGeom>
              <a:rect b="b" l="l" r="r" t="t"/>
              <a:pathLst>
                <a:path extrusionOk="0" h="3355" w="3666">
                  <a:moveTo>
                    <a:pt x="3358" y="1"/>
                  </a:moveTo>
                  <a:lnTo>
                    <a:pt x="0" y="3355"/>
                  </a:lnTo>
                  <a:lnTo>
                    <a:pt x="312" y="3355"/>
                  </a:lnTo>
                  <a:lnTo>
                    <a:pt x="36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0"/>
            <p:cNvSpPr/>
            <p:nvPr/>
          </p:nvSpPr>
          <p:spPr>
            <a:xfrm>
              <a:off x="6273403" y="2716500"/>
              <a:ext cx="521653" cy="477400"/>
            </a:xfrm>
            <a:custGeom>
              <a:rect b="b" l="l" r="r" t="t"/>
              <a:pathLst>
                <a:path extrusionOk="0" h="3355" w="3666">
                  <a:moveTo>
                    <a:pt x="3358" y="1"/>
                  </a:moveTo>
                  <a:lnTo>
                    <a:pt x="0" y="3355"/>
                  </a:lnTo>
                  <a:lnTo>
                    <a:pt x="312" y="3355"/>
                  </a:lnTo>
                  <a:lnTo>
                    <a:pt x="36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0"/>
            <p:cNvSpPr/>
            <p:nvPr/>
          </p:nvSpPr>
          <p:spPr>
            <a:xfrm>
              <a:off x="6437327" y="2716500"/>
              <a:ext cx="521653" cy="477400"/>
            </a:xfrm>
            <a:custGeom>
              <a:rect b="b" l="l" r="r" t="t"/>
              <a:pathLst>
                <a:path extrusionOk="0" h="3355" w="3666">
                  <a:moveTo>
                    <a:pt x="3354" y="1"/>
                  </a:moveTo>
                  <a:lnTo>
                    <a:pt x="0" y="3355"/>
                  </a:lnTo>
                  <a:lnTo>
                    <a:pt x="308"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0"/>
            <p:cNvSpPr/>
            <p:nvPr/>
          </p:nvSpPr>
          <p:spPr>
            <a:xfrm>
              <a:off x="6601251" y="2716500"/>
              <a:ext cx="521653" cy="477400"/>
            </a:xfrm>
            <a:custGeom>
              <a:rect b="b" l="l" r="r" t="t"/>
              <a:pathLst>
                <a:path extrusionOk="0" h="3355" w="3666">
                  <a:moveTo>
                    <a:pt x="3354" y="1"/>
                  </a:moveTo>
                  <a:lnTo>
                    <a:pt x="0" y="3355"/>
                  </a:lnTo>
                  <a:lnTo>
                    <a:pt x="308"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0"/>
            <p:cNvSpPr/>
            <p:nvPr/>
          </p:nvSpPr>
          <p:spPr>
            <a:xfrm>
              <a:off x="6764463" y="2716500"/>
              <a:ext cx="522365" cy="477400"/>
            </a:xfrm>
            <a:custGeom>
              <a:rect b="b" l="l" r="r" t="t"/>
              <a:pathLst>
                <a:path extrusionOk="0" h="3355" w="3671">
                  <a:moveTo>
                    <a:pt x="3359" y="1"/>
                  </a:moveTo>
                  <a:lnTo>
                    <a:pt x="1" y="3355"/>
                  </a:lnTo>
                  <a:lnTo>
                    <a:pt x="313" y="3355"/>
                  </a:lnTo>
                  <a:lnTo>
                    <a:pt x="367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0"/>
            <p:cNvSpPr/>
            <p:nvPr/>
          </p:nvSpPr>
          <p:spPr>
            <a:xfrm>
              <a:off x="6928387" y="2716500"/>
              <a:ext cx="521796" cy="477400"/>
            </a:xfrm>
            <a:custGeom>
              <a:rect b="b" l="l" r="r" t="t"/>
              <a:pathLst>
                <a:path extrusionOk="0" h="3355" w="3667">
                  <a:moveTo>
                    <a:pt x="3359" y="1"/>
                  </a:moveTo>
                  <a:lnTo>
                    <a:pt x="1" y="3355"/>
                  </a:lnTo>
                  <a:lnTo>
                    <a:pt x="313"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0"/>
            <p:cNvSpPr/>
            <p:nvPr/>
          </p:nvSpPr>
          <p:spPr>
            <a:xfrm>
              <a:off x="7092311" y="2716500"/>
              <a:ext cx="491914" cy="477400"/>
            </a:xfrm>
            <a:custGeom>
              <a:rect b="b" l="l" r="r" t="t"/>
              <a:pathLst>
                <a:path extrusionOk="0" h="3355" w="3457">
                  <a:moveTo>
                    <a:pt x="3355" y="1"/>
                  </a:moveTo>
                  <a:lnTo>
                    <a:pt x="1" y="3355"/>
                  </a:lnTo>
                  <a:lnTo>
                    <a:pt x="309" y="3355"/>
                  </a:lnTo>
                  <a:lnTo>
                    <a:pt x="3456" y="210"/>
                  </a:lnTo>
                  <a:lnTo>
                    <a:pt x="345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0"/>
            <p:cNvSpPr/>
            <p:nvPr/>
          </p:nvSpPr>
          <p:spPr>
            <a:xfrm>
              <a:off x="7256235" y="2865910"/>
              <a:ext cx="327990" cy="327990"/>
            </a:xfrm>
            <a:custGeom>
              <a:rect b="b" l="l" r="r" t="t"/>
              <a:pathLst>
                <a:path extrusionOk="0" h="2305" w="2305">
                  <a:moveTo>
                    <a:pt x="2304" y="1"/>
                  </a:moveTo>
                  <a:lnTo>
                    <a:pt x="0" y="2305"/>
                  </a:lnTo>
                  <a:lnTo>
                    <a:pt x="309" y="2305"/>
                  </a:lnTo>
                  <a:lnTo>
                    <a:pt x="2304" y="312"/>
                  </a:lnTo>
                  <a:lnTo>
                    <a:pt x="2304"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0"/>
            <p:cNvSpPr/>
            <p:nvPr/>
          </p:nvSpPr>
          <p:spPr>
            <a:xfrm>
              <a:off x="7419590" y="3029834"/>
              <a:ext cx="164635" cy="164066"/>
            </a:xfrm>
            <a:custGeom>
              <a:rect b="b" l="l" r="r" t="t"/>
              <a:pathLst>
                <a:path extrusionOk="0" h="1153" w="1157">
                  <a:moveTo>
                    <a:pt x="1156" y="1"/>
                  </a:moveTo>
                  <a:lnTo>
                    <a:pt x="1" y="1153"/>
                  </a:lnTo>
                  <a:lnTo>
                    <a:pt x="313" y="1153"/>
                  </a:lnTo>
                  <a:lnTo>
                    <a:pt x="1156" y="312"/>
                  </a:lnTo>
                  <a:lnTo>
                    <a:pt x="115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0"/>
            <p:cNvSpPr/>
            <p:nvPr/>
          </p:nvSpPr>
          <p:spPr>
            <a:xfrm>
              <a:off x="7583514" y="3193758"/>
              <a:ext cx="711" cy="142"/>
            </a:xfrm>
            <a:custGeom>
              <a:rect b="b" l="l" r="r" t="t"/>
              <a:pathLst>
                <a:path extrusionOk="0" h="1" w="5">
                  <a:moveTo>
                    <a:pt x="4" y="1"/>
                  </a:moveTo>
                  <a:lnTo>
                    <a:pt x="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10"/>
          <p:cNvSpPr/>
          <p:nvPr/>
        </p:nvSpPr>
        <p:spPr>
          <a:xfrm>
            <a:off x="1488050" y="3628775"/>
            <a:ext cx="6465000" cy="1225500"/>
          </a:xfrm>
          <a:prstGeom prst="rect">
            <a:avLst/>
          </a:prstGeom>
          <a:solidFill>
            <a:srgbClr val="F1D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0"/>
          <p:cNvSpPr txBox="1"/>
          <p:nvPr>
            <p:ph idx="1" type="subTitle"/>
          </p:nvPr>
        </p:nvSpPr>
        <p:spPr>
          <a:xfrm>
            <a:off x="1818094" y="3786125"/>
            <a:ext cx="1685700" cy="91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75" name="Google Shape;275;p10"/>
          <p:cNvSpPr txBox="1"/>
          <p:nvPr>
            <p:ph idx="2" type="subTitle"/>
          </p:nvPr>
        </p:nvSpPr>
        <p:spPr>
          <a:xfrm>
            <a:off x="3877700" y="3786125"/>
            <a:ext cx="1685700" cy="91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76" name="Google Shape;276;p10"/>
          <p:cNvSpPr txBox="1"/>
          <p:nvPr>
            <p:ph idx="3" type="subTitle"/>
          </p:nvPr>
        </p:nvSpPr>
        <p:spPr>
          <a:xfrm>
            <a:off x="5937275" y="3786125"/>
            <a:ext cx="1685700" cy="91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77" name="Google Shape;277;p10"/>
          <p:cNvSpPr txBox="1"/>
          <p:nvPr>
            <p:ph idx="4" type="subTitle"/>
          </p:nvPr>
        </p:nvSpPr>
        <p:spPr>
          <a:xfrm>
            <a:off x="1818100" y="1278511"/>
            <a:ext cx="1685700" cy="315300"/>
          </a:xfrm>
          <a:prstGeom prst="rect">
            <a:avLst/>
          </a:prstGeom>
          <a:solidFill>
            <a:srgbClr val="F1D77B"/>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Fjalla One"/>
              <a:buNone/>
              <a:defRPr sz="1400">
                <a:latin typeface="Fjalla One"/>
                <a:ea typeface="Fjalla One"/>
                <a:cs typeface="Fjalla One"/>
                <a:sym typeface="Fjalla One"/>
              </a:defRPr>
            </a:lvl1pPr>
            <a:lvl2pPr lvl="1" rtl="0" algn="ctr">
              <a:lnSpc>
                <a:spcPct val="100000"/>
              </a:lnSpc>
              <a:spcBef>
                <a:spcPts val="0"/>
              </a:spcBef>
              <a:spcAft>
                <a:spcPts val="0"/>
              </a:spcAft>
              <a:buSzPts val="1400"/>
              <a:buFont typeface="Fjalla One"/>
              <a:buNone/>
              <a:defRPr sz="1400">
                <a:latin typeface="Fjalla One"/>
                <a:ea typeface="Fjalla One"/>
                <a:cs typeface="Fjalla One"/>
                <a:sym typeface="Fjalla One"/>
              </a:defRPr>
            </a:lvl2pPr>
            <a:lvl3pPr lvl="2" rtl="0" algn="ctr">
              <a:lnSpc>
                <a:spcPct val="100000"/>
              </a:lnSpc>
              <a:spcBef>
                <a:spcPts val="0"/>
              </a:spcBef>
              <a:spcAft>
                <a:spcPts val="0"/>
              </a:spcAft>
              <a:buSzPts val="1400"/>
              <a:buFont typeface="Fjalla One"/>
              <a:buNone/>
              <a:defRPr sz="1400">
                <a:latin typeface="Fjalla One"/>
                <a:ea typeface="Fjalla One"/>
                <a:cs typeface="Fjalla One"/>
                <a:sym typeface="Fjalla One"/>
              </a:defRPr>
            </a:lvl3pPr>
            <a:lvl4pPr lvl="3" rtl="0" algn="ctr">
              <a:lnSpc>
                <a:spcPct val="100000"/>
              </a:lnSpc>
              <a:spcBef>
                <a:spcPts val="0"/>
              </a:spcBef>
              <a:spcAft>
                <a:spcPts val="0"/>
              </a:spcAft>
              <a:buSzPts val="1400"/>
              <a:buFont typeface="Fjalla One"/>
              <a:buNone/>
              <a:defRPr sz="1400">
                <a:latin typeface="Fjalla One"/>
                <a:ea typeface="Fjalla One"/>
                <a:cs typeface="Fjalla One"/>
                <a:sym typeface="Fjalla One"/>
              </a:defRPr>
            </a:lvl4pPr>
            <a:lvl5pPr lvl="4" rtl="0" algn="ctr">
              <a:lnSpc>
                <a:spcPct val="100000"/>
              </a:lnSpc>
              <a:spcBef>
                <a:spcPts val="0"/>
              </a:spcBef>
              <a:spcAft>
                <a:spcPts val="0"/>
              </a:spcAft>
              <a:buSzPts val="1400"/>
              <a:buFont typeface="Fjalla One"/>
              <a:buNone/>
              <a:defRPr sz="1400">
                <a:latin typeface="Fjalla One"/>
                <a:ea typeface="Fjalla One"/>
                <a:cs typeface="Fjalla One"/>
                <a:sym typeface="Fjalla One"/>
              </a:defRPr>
            </a:lvl5pPr>
            <a:lvl6pPr lvl="5" rtl="0" algn="ctr">
              <a:lnSpc>
                <a:spcPct val="100000"/>
              </a:lnSpc>
              <a:spcBef>
                <a:spcPts val="0"/>
              </a:spcBef>
              <a:spcAft>
                <a:spcPts val="0"/>
              </a:spcAft>
              <a:buSzPts val="1400"/>
              <a:buFont typeface="Fjalla One"/>
              <a:buNone/>
              <a:defRPr sz="1400">
                <a:latin typeface="Fjalla One"/>
                <a:ea typeface="Fjalla One"/>
                <a:cs typeface="Fjalla One"/>
                <a:sym typeface="Fjalla One"/>
              </a:defRPr>
            </a:lvl6pPr>
            <a:lvl7pPr lvl="6" rtl="0" algn="ctr">
              <a:lnSpc>
                <a:spcPct val="100000"/>
              </a:lnSpc>
              <a:spcBef>
                <a:spcPts val="0"/>
              </a:spcBef>
              <a:spcAft>
                <a:spcPts val="0"/>
              </a:spcAft>
              <a:buSzPts val="1400"/>
              <a:buFont typeface="Fjalla One"/>
              <a:buNone/>
              <a:defRPr sz="1400">
                <a:latin typeface="Fjalla One"/>
                <a:ea typeface="Fjalla One"/>
                <a:cs typeface="Fjalla One"/>
                <a:sym typeface="Fjalla One"/>
              </a:defRPr>
            </a:lvl7pPr>
            <a:lvl8pPr lvl="7" rtl="0" algn="ctr">
              <a:lnSpc>
                <a:spcPct val="100000"/>
              </a:lnSpc>
              <a:spcBef>
                <a:spcPts val="0"/>
              </a:spcBef>
              <a:spcAft>
                <a:spcPts val="0"/>
              </a:spcAft>
              <a:buSzPts val="1400"/>
              <a:buFont typeface="Fjalla One"/>
              <a:buNone/>
              <a:defRPr sz="1400">
                <a:latin typeface="Fjalla One"/>
                <a:ea typeface="Fjalla One"/>
                <a:cs typeface="Fjalla One"/>
                <a:sym typeface="Fjalla One"/>
              </a:defRPr>
            </a:lvl8pPr>
            <a:lvl9pPr lvl="8" rtl="0" algn="ctr">
              <a:lnSpc>
                <a:spcPct val="100000"/>
              </a:lnSpc>
              <a:spcBef>
                <a:spcPts val="0"/>
              </a:spcBef>
              <a:spcAft>
                <a:spcPts val="0"/>
              </a:spcAft>
              <a:buSzPts val="1400"/>
              <a:buFont typeface="Fjalla One"/>
              <a:buNone/>
              <a:defRPr sz="1400">
                <a:latin typeface="Fjalla One"/>
                <a:ea typeface="Fjalla One"/>
                <a:cs typeface="Fjalla One"/>
                <a:sym typeface="Fjalla One"/>
              </a:defRPr>
            </a:lvl9pPr>
          </a:lstStyle>
          <a:p/>
        </p:txBody>
      </p:sp>
      <p:sp>
        <p:nvSpPr>
          <p:cNvPr id="278" name="Google Shape;278;p10"/>
          <p:cNvSpPr txBox="1"/>
          <p:nvPr>
            <p:ph idx="5" type="subTitle"/>
          </p:nvPr>
        </p:nvSpPr>
        <p:spPr>
          <a:xfrm>
            <a:off x="3877700" y="1278500"/>
            <a:ext cx="1685700" cy="315300"/>
          </a:xfrm>
          <a:prstGeom prst="rect">
            <a:avLst/>
          </a:prstGeom>
          <a:solidFill>
            <a:srgbClr val="F1D77B"/>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Fjalla One"/>
              <a:buNone/>
              <a:defRPr sz="1400">
                <a:latin typeface="Fjalla One"/>
                <a:ea typeface="Fjalla One"/>
                <a:cs typeface="Fjalla One"/>
                <a:sym typeface="Fjalla One"/>
              </a:defRPr>
            </a:lvl1pPr>
            <a:lvl2pPr lvl="1" rtl="0" algn="ctr">
              <a:lnSpc>
                <a:spcPct val="100000"/>
              </a:lnSpc>
              <a:spcBef>
                <a:spcPts val="0"/>
              </a:spcBef>
              <a:spcAft>
                <a:spcPts val="0"/>
              </a:spcAft>
              <a:buSzPts val="1400"/>
              <a:buFont typeface="Fjalla One"/>
              <a:buNone/>
              <a:defRPr sz="1400">
                <a:latin typeface="Fjalla One"/>
                <a:ea typeface="Fjalla One"/>
                <a:cs typeface="Fjalla One"/>
                <a:sym typeface="Fjalla One"/>
              </a:defRPr>
            </a:lvl2pPr>
            <a:lvl3pPr lvl="2" rtl="0" algn="ctr">
              <a:lnSpc>
                <a:spcPct val="100000"/>
              </a:lnSpc>
              <a:spcBef>
                <a:spcPts val="0"/>
              </a:spcBef>
              <a:spcAft>
                <a:spcPts val="0"/>
              </a:spcAft>
              <a:buSzPts val="1400"/>
              <a:buFont typeface="Fjalla One"/>
              <a:buNone/>
              <a:defRPr sz="1400">
                <a:latin typeface="Fjalla One"/>
                <a:ea typeface="Fjalla One"/>
                <a:cs typeface="Fjalla One"/>
                <a:sym typeface="Fjalla One"/>
              </a:defRPr>
            </a:lvl3pPr>
            <a:lvl4pPr lvl="3" rtl="0" algn="ctr">
              <a:lnSpc>
                <a:spcPct val="100000"/>
              </a:lnSpc>
              <a:spcBef>
                <a:spcPts val="0"/>
              </a:spcBef>
              <a:spcAft>
                <a:spcPts val="0"/>
              </a:spcAft>
              <a:buSzPts val="1400"/>
              <a:buFont typeface="Fjalla One"/>
              <a:buNone/>
              <a:defRPr sz="1400">
                <a:latin typeface="Fjalla One"/>
                <a:ea typeface="Fjalla One"/>
                <a:cs typeface="Fjalla One"/>
                <a:sym typeface="Fjalla One"/>
              </a:defRPr>
            </a:lvl4pPr>
            <a:lvl5pPr lvl="4" rtl="0" algn="ctr">
              <a:lnSpc>
                <a:spcPct val="100000"/>
              </a:lnSpc>
              <a:spcBef>
                <a:spcPts val="0"/>
              </a:spcBef>
              <a:spcAft>
                <a:spcPts val="0"/>
              </a:spcAft>
              <a:buSzPts val="1400"/>
              <a:buFont typeface="Fjalla One"/>
              <a:buNone/>
              <a:defRPr sz="1400">
                <a:latin typeface="Fjalla One"/>
                <a:ea typeface="Fjalla One"/>
                <a:cs typeface="Fjalla One"/>
                <a:sym typeface="Fjalla One"/>
              </a:defRPr>
            </a:lvl5pPr>
            <a:lvl6pPr lvl="5" rtl="0" algn="ctr">
              <a:lnSpc>
                <a:spcPct val="100000"/>
              </a:lnSpc>
              <a:spcBef>
                <a:spcPts val="0"/>
              </a:spcBef>
              <a:spcAft>
                <a:spcPts val="0"/>
              </a:spcAft>
              <a:buSzPts val="1400"/>
              <a:buFont typeface="Fjalla One"/>
              <a:buNone/>
              <a:defRPr sz="1400">
                <a:latin typeface="Fjalla One"/>
                <a:ea typeface="Fjalla One"/>
                <a:cs typeface="Fjalla One"/>
                <a:sym typeface="Fjalla One"/>
              </a:defRPr>
            </a:lvl6pPr>
            <a:lvl7pPr lvl="6" rtl="0" algn="ctr">
              <a:lnSpc>
                <a:spcPct val="100000"/>
              </a:lnSpc>
              <a:spcBef>
                <a:spcPts val="0"/>
              </a:spcBef>
              <a:spcAft>
                <a:spcPts val="0"/>
              </a:spcAft>
              <a:buSzPts val="1400"/>
              <a:buFont typeface="Fjalla One"/>
              <a:buNone/>
              <a:defRPr sz="1400">
                <a:latin typeface="Fjalla One"/>
                <a:ea typeface="Fjalla One"/>
                <a:cs typeface="Fjalla One"/>
                <a:sym typeface="Fjalla One"/>
              </a:defRPr>
            </a:lvl7pPr>
            <a:lvl8pPr lvl="7" rtl="0" algn="ctr">
              <a:lnSpc>
                <a:spcPct val="100000"/>
              </a:lnSpc>
              <a:spcBef>
                <a:spcPts val="0"/>
              </a:spcBef>
              <a:spcAft>
                <a:spcPts val="0"/>
              </a:spcAft>
              <a:buSzPts val="1400"/>
              <a:buFont typeface="Fjalla One"/>
              <a:buNone/>
              <a:defRPr sz="1400">
                <a:latin typeface="Fjalla One"/>
                <a:ea typeface="Fjalla One"/>
                <a:cs typeface="Fjalla One"/>
                <a:sym typeface="Fjalla One"/>
              </a:defRPr>
            </a:lvl8pPr>
            <a:lvl9pPr lvl="8" rtl="0" algn="ctr">
              <a:lnSpc>
                <a:spcPct val="100000"/>
              </a:lnSpc>
              <a:spcBef>
                <a:spcPts val="0"/>
              </a:spcBef>
              <a:spcAft>
                <a:spcPts val="0"/>
              </a:spcAft>
              <a:buSzPts val="1400"/>
              <a:buFont typeface="Fjalla One"/>
              <a:buNone/>
              <a:defRPr sz="1400">
                <a:latin typeface="Fjalla One"/>
                <a:ea typeface="Fjalla One"/>
                <a:cs typeface="Fjalla One"/>
                <a:sym typeface="Fjalla One"/>
              </a:defRPr>
            </a:lvl9pPr>
          </a:lstStyle>
          <a:p/>
        </p:txBody>
      </p:sp>
      <p:sp>
        <p:nvSpPr>
          <p:cNvPr id="279" name="Google Shape;279;p10"/>
          <p:cNvSpPr txBox="1"/>
          <p:nvPr>
            <p:ph idx="6" type="subTitle"/>
          </p:nvPr>
        </p:nvSpPr>
        <p:spPr>
          <a:xfrm>
            <a:off x="5937277" y="1278500"/>
            <a:ext cx="1685700" cy="315300"/>
          </a:xfrm>
          <a:prstGeom prst="rect">
            <a:avLst/>
          </a:prstGeom>
          <a:solidFill>
            <a:srgbClr val="F1D77B"/>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Fjalla One"/>
              <a:buNone/>
              <a:defRPr sz="1400">
                <a:latin typeface="Fjalla One"/>
                <a:ea typeface="Fjalla One"/>
                <a:cs typeface="Fjalla One"/>
                <a:sym typeface="Fjalla One"/>
              </a:defRPr>
            </a:lvl1pPr>
            <a:lvl2pPr lvl="1" rtl="0" algn="ctr">
              <a:lnSpc>
                <a:spcPct val="100000"/>
              </a:lnSpc>
              <a:spcBef>
                <a:spcPts val="0"/>
              </a:spcBef>
              <a:spcAft>
                <a:spcPts val="0"/>
              </a:spcAft>
              <a:buSzPts val="1400"/>
              <a:buFont typeface="Fjalla One"/>
              <a:buNone/>
              <a:defRPr sz="1400">
                <a:latin typeface="Fjalla One"/>
                <a:ea typeface="Fjalla One"/>
                <a:cs typeface="Fjalla One"/>
                <a:sym typeface="Fjalla One"/>
              </a:defRPr>
            </a:lvl2pPr>
            <a:lvl3pPr lvl="2" rtl="0" algn="ctr">
              <a:lnSpc>
                <a:spcPct val="100000"/>
              </a:lnSpc>
              <a:spcBef>
                <a:spcPts val="0"/>
              </a:spcBef>
              <a:spcAft>
                <a:spcPts val="0"/>
              </a:spcAft>
              <a:buSzPts val="1400"/>
              <a:buFont typeface="Fjalla One"/>
              <a:buNone/>
              <a:defRPr sz="1400">
                <a:latin typeface="Fjalla One"/>
                <a:ea typeface="Fjalla One"/>
                <a:cs typeface="Fjalla One"/>
                <a:sym typeface="Fjalla One"/>
              </a:defRPr>
            </a:lvl3pPr>
            <a:lvl4pPr lvl="3" rtl="0" algn="ctr">
              <a:lnSpc>
                <a:spcPct val="100000"/>
              </a:lnSpc>
              <a:spcBef>
                <a:spcPts val="0"/>
              </a:spcBef>
              <a:spcAft>
                <a:spcPts val="0"/>
              </a:spcAft>
              <a:buSzPts val="1400"/>
              <a:buFont typeface="Fjalla One"/>
              <a:buNone/>
              <a:defRPr sz="1400">
                <a:latin typeface="Fjalla One"/>
                <a:ea typeface="Fjalla One"/>
                <a:cs typeface="Fjalla One"/>
                <a:sym typeface="Fjalla One"/>
              </a:defRPr>
            </a:lvl4pPr>
            <a:lvl5pPr lvl="4" rtl="0" algn="ctr">
              <a:lnSpc>
                <a:spcPct val="100000"/>
              </a:lnSpc>
              <a:spcBef>
                <a:spcPts val="0"/>
              </a:spcBef>
              <a:spcAft>
                <a:spcPts val="0"/>
              </a:spcAft>
              <a:buSzPts val="1400"/>
              <a:buFont typeface="Fjalla One"/>
              <a:buNone/>
              <a:defRPr sz="1400">
                <a:latin typeface="Fjalla One"/>
                <a:ea typeface="Fjalla One"/>
                <a:cs typeface="Fjalla One"/>
                <a:sym typeface="Fjalla One"/>
              </a:defRPr>
            </a:lvl5pPr>
            <a:lvl6pPr lvl="5" rtl="0" algn="ctr">
              <a:lnSpc>
                <a:spcPct val="100000"/>
              </a:lnSpc>
              <a:spcBef>
                <a:spcPts val="0"/>
              </a:spcBef>
              <a:spcAft>
                <a:spcPts val="0"/>
              </a:spcAft>
              <a:buSzPts val="1400"/>
              <a:buFont typeface="Fjalla One"/>
              <a:buNone/>
              <a:defRPr sz="1400">
                <a:latin typeface="Fjalla One"/>
                <a:ea typeface="Fjalla One"/>
                <a:cs typeface="Fjalla One"/>
                <a:sym typeface="Fjalla One"/>
              </a:defRPr>
            </a:lvl6pPr>
            <a:lvl7pPr lvl="6" rtl="0" algn="ctr">
              <a:lnSpc>
                <a:spcPct val="100000"/>
              </a:lnSpc>
              <a:spcBef>
                <a:spcPts val="0"/>
              </a:spcBef>
              <a:spcAft>
                <a:spcPts val="0"/>
              </a:spcAft>
              <a:buSzPts val="1400"/>
              <a:buFont typeface="Fjalla One"/>
              <a:buNone/>
              <a:defRPr sz="1400">
                <a:latin typeface="Fjalla One"/>
                <a:ea typeface="Fjalla One"/>
                <a:cs typeface="Fjalla One"/>
                <a:sym typeface="Fjalla One"/>
              </a:defRPr>
            </a:lvl7pPr>
            <a:lvl8pPr lvl="7" rtl="0" algn="ctr">
              <a:lnSpc>
                <a:spcPct val="100000"/>
              </a:lnSpc>
              <a:spcBef>
                <a:spcPts val="0"/>
              </a:spcBef>
              <a:spcAft>
                <a:spcPts val="0"/>
              </a:spcAft>
              <a:buSzPts val="1400"/>
              <a:buFont typeface="Fjalla One"/>
              <a:buNone/>
              <a:defRPr sz="1400">
                <a:latin typeface="Fjalla One"/>
                <a:ea typeface="Fjalla One"/>
                <a:cs typeface="Fjalla One"/>
                <a:sym typeface="Fjalla One"/>
              </a:defRPr>
            </a:lvl8pPr>
            <a:lvl9pPr lvl="8" rtl="0" algn="ctr">
              <a:lnSpc>
                <a:spcPct val="100000"/>
              </a:lnSpc>
              <a:spcBef>
                <a:spcPts val="0"/>
              </a:spcBef>
              <a:spcAft>
                <a:spcPts val="0"/>
              </a:spcAft>
              <a:buSzPts val="1400"/>
              <a:buFont typeface="Fjalla One"/>
              <a:buNone/>
              <a:defRPr sz="1400">
                <a:latin typeface="Fjalla One"/>
                <a:ea typeface="Fjalla One"/>
                <a:cs typeface="Fjalla One"/>
                <a:sym typeface="Fjalla One"/>
              </a:defRPr>
            </a:lvl9pPr>
          </a:lstStyle>
          <a:p/>
        </p:txBody>
      </p:sp>
      <p:sp>
        <p:nvSpPr>
          <p:cNvPr id="280" name="Google Shape;280;p10"/>
          <p:cNvSpPr txBox="1"/>
          <p:nvPr>
            <p:ph type="ctrTitle"/>
          </p:nvPr>
        </p:nvSpPr>
        <p:spPr>
          <a:xfrm>
            <a:off x="590550" y="410777"/>
            <a:ext cx="2092800" cy="7446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extLst>
    <p:ext uri="{DCECCB84-F9BA-43D5-87BE-67443E8EF086}">
      <p15:sldGuideLst>
        <p15:guide id="1" pos="2880">
          <p15:clr>
            <a:srgbClr val="FA7B17"/>
          </p15:clr>
        </p15:guide>
      </p15:sldGuideLst>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434343"/>
              </a:buClr>
              <a:buSzPts val="2800"/>
              <a:buFont typeface="Fjalla One"/>
              <a:buNone/>
              <a:defRPr sz="2800">
                <a:solidFill>
                  <a:srgbClr val="434343"/>
                </a:solidFill>
                <a:latin typeface="Fjalla One"/>
                <a:ea typeface="Fjalla One"/>
                <a:cs typeface="Fjalla One"/>
                <a:sym typeface="Fjalla One"/>
              </a:defRPr>
            </a:lvl1pPr>
            <a:lvl2pPr lvl="1" rtl="0">
              <a:spcBef>
                <a:spcPts val="0"/>
              </a:spcBef>
              <a:spcAft>
                <a:spcPts val="0"/>
              </a:spcAft>
              <a:buClr>
                <a:srgbClr val="434343"/>
              </a:buClr>
              <a:buSzPts val="2800"/>
              <a:buFont typeface="Fjalla One"/>
              <a:buNone/>
              <a:defRPr sz="2800">
                <a:solidFill>
                  <a:srgbClr val="434343"/>
                </a:solidFill>
                <a:latin typeface="Fjalla One"/>
                <a:ea typeface="Fjalla One"/>
                <a:cs typeface="Fjalla One"/>
                <a:sym typeface="Fjalla One"/>
              </a:defRPr>
            </a:lvl2pPr>
            <a:lvl3pPr lvl="2" rtl="0">
              <a:spcBef>
                <a:spcPts val="0"/>
              </a:spcBef>
              <a:spcAft>
                <a:spcPts val="0"/>
              </a:spcAft>
              <a:buClr>
                <a:srgbClr val="434343"/>
              </a:buClr>
              <a:buSzPts val="2800"/>
              <a:buFont typeface="Fjalla One"/>
              <a:buNone/>
              <a:defRPr sz="2800">
                <a:solidFill>
                  <a:srgbClr val="434343"/>
                </a:solidFill>
                <a:latin typeface="Fjalla One"/>
                <a:ea typeface="Fjalla One"/>
                <a:cs typeface="Fjalla One"/>
                <a:sym typeface="Fjalla One"/>
              </a:defRPr>
            </a:lvl3pPr>
            <a:lvl4pPr lvl="3" rtl="0">
              <a:spcBef>
                <a:spcPts val="0"/>
              </a:spcBef>
              <a:spcAft>
                <a:spcPts val="0"/>
              </a:spcAft>
              <a:buClr>
                <a:srgbClr val="434343"/>
              </a:buClr>
              <a:buSzPts val="2800"/>
              <a:buFont typeface="Fjalla One"/>
              <a:buNone/>
              <a:defRPr sz="2800">
                <a:solidFill>
                  <a:srgbClr val="434343"/>
                </a:solidFill>
                <a:latin typeface="Fjalla One"/>
                <a:ea typeface="Fjalla One"/>
                <a:cs typeface="Fjalla One"/>
                <a:sym typeface="Fjalla One"/>
              </a:defRPr>
            </a:lvl4pPr>
            <a:lvl5pPr lvl="4" rtl="0">
              <a:spcBef>
                <a:spcPts val="0"/>
              </a:spcBef>
              <a:spcAft>
                <a:spcPts val="0"/>
              </a:spcAft>
              <a:buClr>
                <a:srgbClr val="434343"/>
              </a:buClr>
              <a:buSzPts val="2800"/>
              <a:buFont typeface="Fjalla One"/>
              <a:buNone/>
              <a:defRPr sz="2800">
                <a:solidFill>
                  <a:srgbClr val="434343"/>
                </a:solidFill>
                <a:latin typeface="Fjalla One"/>
                <a:ea typeface="Fjalla One"/>
                <a:cs typeface="Fjalla One"/>
                <a:sym typeface="Fjalla One"/>
              </a:defRPr>
            </a:lvl5pPr>
            <a:lvl6pPr lvl="5" rtl="0">
              <a:spcBef>
                <a:spcPts val="0"/>
              </a:spcBef>
              <a:spcAft>
                <a:spcPts val="0"/>
              </a:spcAft>
              <a:buClr>
                <a:srgbClr val="434343"/>
              </a:buClr>
              <a:buSzPts val="2800"/>
              <a:buFont typeface="Fjalla One"/>
              <a:buNone/>
              <a:defRPr sz="2800">
                <a:solidFill>
                  <a:srgbClr val="434343"/>
                </a:solidFill>
                <a:latin typeface="Fjalla One"/>
                <a:ea typeface="Fjalla One"/>
                <a:cs typeface="Fjalla One"/>
                <a:sym typeface="Fjalla One"/>
              </a:defRPr>
            </a:lvl6pPr>
            <a:lvl7pPr lvl="6" rtl="0">
              <a:spcBef>
                <a:spcPts val="0"/>
              </a:spcBef>
              <a:spcAft>
                <a:spcPts val="0"/>
              </a:spcAft>
              <a:buClr>
                <a:srgbClr val="434343"/>
              </a:buClr>
              <a:buSzPts val="2800"/>
              <a:buFont typeface="Fjalla One"/>
              <a:buNone/>
              <a:defRPr sz="2800">
                <a:solidFill>
                  <a:srgbClr val="434343"/>
                </a:solidFill>
                <a:latin typeface="Fjalla One"/>
                <a:ea typeface="Fjalla One"/>
                <a:cs typeface="Fjalla One"/>
                <a:sym typeface="Fjalla One"/>
              </a:defRPr>
            </a:lvl7pPr>
            <a:lvl8pPr lvl="7" rtl="0">
              <a:spcBef>
                <a:spcPts val="0"/>
              </a:spcBef>
              <a:spcAft>
                <a:spcPts val="0"/>
              </a:spcAft>
              <a:buClr>
                <a:srgbClr val="434343"/>
              </a:buClr>
              <a:buSzPts val="2800"/>
              <a:buFont typeface="Fjalla One"/>
              <a:buNone/>
              <a:defRPr sz="2800">
                <a:solidFill>
                  <a:srgbClr val="434343"/>
                </a:solidFill>
                <a:latin typeface="Fjalla One"/>
                <a:ea typeface="Fjalla One"/>
                <a:cs typeface="Fjalla One"/>
                <a:sym typeface="Fjalla One"/>
              </a:defRPr>
            </a:lvl8pPr>
            <a:lvl9pPr lvl="8" rtl="0">
              <a:spcBef>
                <a:spcPts val="0"/>
              </a:spcBef>
              <a:spcAft>
                <a:spcPts val="0"/>
              </a:spcAft>
              <a:buClr>
                <a:srgbClr val="434343"/>
              </a:buClr>
              <a:buSzPts val="2800"/>
              <a:buFont typeface="Fjalla One"/>
              <a:buNone/>
              <a:defRPr sz="2800">
                <a:solidFill>
                  <a:srgbClr val="434343"/>
                </a:solidFill>
                <a:latin typeface="Fjalla One"/>
                <a:ea typeface="Fjalla One"/>
                <a:cs typeface="Fjalla One"/>
                <a:sym typeface="Fjall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rgbClr val="434343"/>
              </a:buClr>
              <a:buSzPts val="1200"/>
              <a:buFont typeface="Inconsolata"/>
              <a:buChar char="●"/>
              <a:defRPr sz="1200">
                <a:solidFill>
                  <a:srgbClr val="434343"/>
                </a:solidFill>
                <a:latin typeface="Inconsolata"/>
                <a:ea typeface="Inconsolata"/>
                <a:cs typeface="Inconsolata"/>
                <a:sym typeface="Inconsolata"/>
              </a:defRPr>
            </a:lvl1pPr>
            <a:lvl2pPr indent="-304800" lvl="1" marL="914400" rtl="0">
              <a:lnSpc>
                <a:spcPct val="115000"/>
              </a:lnSpc>
              <a:spcBef>
                <a:spcPts val="1600"/>
              </a:spcBef>
              <a:spcAft>
                <a:spcPts val="0"/>
              </a:spcAft>
              <a:buClr>
                <a:srgbClr val="434343"/>
              </a:buClr>
              <a:buSzPts val="1200"/>
              <a:buFont typeface="Inconsolata"/>
              <a:buChar char="○"/>
              <a:defRPr sz="1200">
                <a:solidFill>
                  <a:srgbClr val="434343"/>
                </a:solidFill>
                <a:latin typeface="Inconsolata"/>
                <a:ea typeface="Inconsolata"/>
                <a:cs typeface="Inconsolata"/>
                <a:sym typeface="Inconsolata"/>
              </a:defRPr>
            </a:lvl2pPr>
            <a:lvl3pPr indent="-304800" lvl="2" marL="1371600" rtl="0">
              <a:lnSpc>
                <a:spcPct val="115000"/>
              </a:lnSpc>
              <a:spcBef>
                <a:spcPts val="1600"/>
              </a:spcBef>
              <a:spcAft>
                <a:spcPts val="0"/>
              </a:spcAft>
              <a:buClr>
                <a:srgbClr val="434343"/>
              </a:buClr>
              <a:buSzPts val="1200"/>
              <a:buFont typeface="Inconsolata"/>
              <a:buChar char="■"/>
              <a:defRPr sz="1200">
                <a:solidFill>
                  <a:srgbClr val="434343"/>
                </a:solidFill>
                <a:latin typeface="Inconsolata"/>
                <a:ea typeface="Inconsolata"/>
                <a:cs typeface="Inconsolata"/>
                <a:sym typeface="Inconsolata"/>
              </a:defRPr>
            </a:lvl3pPr>
            <a:lvl4pPr indent="-304800" lvl="3" marL="1828800" rtl="0">
              <a:lnSpc>
                <a:spcPct val="115000"/>
              </a:lnSpc>
              <a:spcBef>
                <a:spcPts val="1600"/>
              </a:spcBef>
              <a:spcAft>
                <a:spcPts val="0"/>
              </a:spcAft>
              <a:buClr>
                <a:srgbClr val="434343"/>
              </a:buClr>
              <a:buSzPts val="1200"/>
              <a:buFont typeface="Inconsolata"/>
              <a:buChar char="●"/>
              <a:defRPr sz="1200">
                <a:solidFill>
                  <a:srgbClr val="434343"/>
                </a:solidFill>
                <a:latin typeface="Inconsolata"/>
                <a:ea typeface="Inconsolata"/>
                <a:cs typeface="Inconsolata"/>
                <a:sym typeface="Inconsolata"/>
              </a:defRPr>
            </a:lvl4pPr>
            <a:lvl5pPr indent="-304800" lvl="4" marL="2286000" rtl="0">
              <a:lnSpc>
                <a:spcPct val="115000"/>
              </a:lnSpc>
              <a:spcBef>
                <a:spcPts val="1600"/>
              </a:spcBef>
              <a:spcAft>
                <a:spcPts val="0"/>
              </a:spcAft>
              <a:buClr>
                <a:srgbClr val="434343"/>
              </a:buClr>
              <a:buSzPts val="1200"/>
              <a:buFont typeface="Inconsolata"/>
              <a:buChar char="○"/>
              <a:defRPr sz="1200">
                <a:solidFill>
                  <a:srgbClr val="434343"/>
                </a:solidFill>
                <a:latin typeface="Inconsolata"/>
                <a:ea typeface="Inconsolata"/>
                <a:cs typeface="Inconsolata"/>
                <a:sym typeface="Inconsolata"/>
              </a:defRPr>
            </a:lvl5pPr>
            <a:lvl6pPr indent="-304800" lvl="5" marL="2743200" rtl="0">
              <a:lnSpc>
                <a:spcPct val="115000"/>
              </a:lnSpc>
              <a:spcBef>
                <a:spcPts val="1600"/>
              </a:spcBef>
              <a:spcAft>
                <a:spcPts val="0"/>
              </a:spcAft>
              <a:buClr>
                <a:srgbClr val="434343"/>
              </a:buClr>
              <a:buSzPts val="1200"/>
              <a:buFont typeface="Inconsolata"/>
              <a:buChar char="■"/>
              <a:defRPr sz="1200">
                <a:solidFill>
                  <a:srgbClr val="434343"/>
                </a:solidFill>
                <a:latin typeface="Inconsolata"/>
                <a:ea typeface="Inconsolata"/>
                <a:cs typeface="Inconsolata"/>
                <a:sym typeface="Inconsolata"/>
              </a:defRPr>
            </a:lvl6pPr>
            <a:lvl7pPr indent="-304800" lvl="6" marL="3200400" rtl="0">
              <a:lnSpc>
                <a:spcPct val="115000"/>
              </a:lnSpc>
              <a:spcBef>
                <a:spcPts val="1600"/>
              </a:spcBef>
              <a:spcAft>
                <a:spcPts val="0"/>
              </a:spcAft>
              <a:buClr>
                <a:srgbClr val="434343"/>
              </a:buClr>
              <a:buSzPts val="1200"/>
              <a:buFont typeface="Inconsolata"/>
              <a:buChar char="●"/>
              <a:defRPr sz="1200">
                <a:solidFill>
                  <a:srgbClr val="434343"/>
                </a:solidFill>
                <a:latin typeface="Inconsolata"/>
                <a:ea typeface="Inconsolata"/>
                <a:cs typeface="Inconsolata"/>
                <a:sym typeface="Inconsolata"/>
              </a:defRPr>
            </a:lvl7pPr>
            <a:lvl8pPr indent="-304800" lvl="7" marL="3657600" rtl="0">
              <a:lnSpc>
                <a:spcPct val="115000"/>
              </a:lnSpc>
              <a:spcBef>
                <a:spcPts val="1600"/>
              </a:spcBef>
              <a:spcAft>
                <a:spcPts val="0"/>
              </a:spcAft>
              <a:buClr>
                <a:srgbClr val="434343"/>
              </a:buClr>
              <a:buSzPts val="1200"/>
              <a:buFont typeface="Inconsolata"/>
              <a:buChar char="○"/>
              <a:defRPr sz="1200">
                <a:solidFill>
                  <a:srgbClr val="434343"/>
                </a:solidFill>
                <a:latin typeface="Inconsolata"/>
                <a:ea typeface="Inconsolata"/>
                <a:cs typeface="Inconsolata"/>
                <a:sym typeface="Inconsolata"/>
              </a:defRPr>
            </a:lvl8pPr>
            <a:lvl9pPr indent="-304800" lvl="8" marL="4114800" rtl="0">
              <a:lnSpc>
                <a:spcPct val="115000"/>
              </a:lnSpc>
              <a:spcBef>
                <a:spcPts val="1600"/>
              </a:spcBef>
              <a:spcAft>
                <a:spcPts val="1600"/>
              </a:spcAft>
              <a:buClr>
                <a:srgbClr val="434343"/>
              </a:buClr>
              <a:buSzPts val="1200"/>
              <a:buFont typeface="Inconsolata"/>
              <a:buChar char="■"/>
              <a:defRPr sz="1200">
                <a:solidFill>
                  <a:srgbClr val="434343"/>
                </a:solidFill>
                <a:latin typeface="Inconsolata"/>
                <a:ea typeface="Inconsolata"/>
                <a:cs typeface="Inconsolata"/>
                <a:sym typeface="Inconsolata"/>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rgbClr val="666666"/>
                </a:solidFill>
                <a:latin typeface="Roboto Slab Regular"/>
                <a:ea typeface="Roboto Slab Regular"/>
                <a:cs typeface="Roboto Slab Regular"/>
                <a:sym typeface="Roboto Slab Regular"/>
              </a:defRPr>
            </a:lvl1pPr>
            <a:lvl2pPr lvl="1" rtl="0" algn="r">
              <a:buNone/>
              <a:defRPr sz="1300">
                <a:solidFill>
                  <a:srgbClr val="666666"/>
                </a:solidFill>
                <a:latin typeface="Roboto Slab Regular"/>
                <a:ea typeface="Roboto Slab Regular"/>
                <a:cs typeface="Roboto Slab Regular"/>
                <a:sym typeface="Roboto Slab Regular"/>
              </a:defRPr>
            </a:lvl2pPr>
            <a:lvl3pPr lvl="2" rtl="0" algn="r">
              <a:buNone/>
              <a:defRPr sz="1300">
                <a:solidFill>
                  <a:srgbClr val="666666"/>
                </a:solidFill>
                <a:latin typeface="Roboto Slab Regular"/>
                <a:ea typeface="Roboto Slab Regular"/>
                <a:cs typeface="Roboto Slab Regular"/>
                <a:sym typeface="Roboto Slab Regular"/>
              </a:defRPr>
            </a:lvl3pPr>
            <a:lvl4pPr lvl="3" rtl="0" algn="r">
              <a:buNone/>
              <a:defRPr sz="1300">
                <a:solidFill>
                  <a:srgbClr val="666666"/>
                </a:solidFill>
                <a:latin typeface="Roboto Slab Regular"/>
                <a:ea typeface="Roboto Slab Regular"/>
                <a:cs typeface="Roboto Slab Regular"/>
                <a:sym typeface="Roboto Slab Regular"/>
              </a:defRPr>
            </a:lvl4pPr>
            <a:lvl5pPr lvl="4" rtl="0" algn="r">
              <a:buNone/>
              <a:defRPr sz="1300">
                <a:solidFill>
                  <a:srgbClr val="666666"/>
                </a:solidFill>
                <a:latin typeface="Roboto Slab Regular"/>
                <a:ea typeface="Roboto Slab Regular"/>
                <a:cs typeface="Roboto Slab Regular"/>
                <a:sym typeface="Roboto Slab Regular"/>
              </a:defRPr>
            </a:lvl5pPr>
            <a:lvl6pPr lvl="5" rtl="0" algn="r">
              <a:buNone/>
              <a:defRPr sz="1300">
                <a:solidFill>
                  <a:srgbClr val="666666"/>
                </a:solidFill>
                <a:latin typeface="Roboto Slab Regular"/>
                <a:ea typeface="Roboto Slab Regular"/>
                <a:cs typeface="Roboto Slab Regular"/>
                <a:sym typeface="Roboto Slab Regular"/>
              </a:defRPr>
            </a:lvl6pPr>
            <a:lvl7pPr lvl="6" rtl="0" algn="r">
              <a:buNone/>
              <a:defRPr sz="1300">
                <a:solidFill>
                  <a:srgbClr val="666666"/>
                </a:solidFill>
                <a:latin typeface="Roboto Slab Regular"/>
                <a:ea typeface="Roboto Slab Regular"/>
                <a:cs typeface="Roboto Slab Regular"/>
                <a:sym typeface="Roboto Slab Regular"/>
              </a:defRPr>
            </a:lvl7pPr>
            <a:lvl8pPr lvl="7" rtl="0" algn="r">
              <a:buNone/>
              <a:defRPr sz="1300">
                <a:solidFill>
                  <a:srgbClr val="666666"/>
                </a:solidFill>
                <a:latin typeface="Roboto Slab Regular"/>
                <a:ea typeface="Roboto Slab Regular"/>
                <a:cs typeface="Roboto Slab Regular"/>
                <a:sym typeface="Roboto Slab Regular"/>
              </a:defRPr>
            </a:lvl8pPr>
            <a:lvl9pPr lvl="8" rtl="0" algn="r">
              <a:buNone/>
              <a:defRPr sz="1300">
                <a:solidFill>
                  <a:srgbClr val="666666"/>
                </a:solidFill>
                <a:latin typeface="Roboto Slab Regular"/>
                <a:ea typeface="Roboto Slab Regular"/>
                <a:cs typeface="Roboto Slab Regular"/>
                <a:sym typeface="Roboto Slab Regular"/>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8.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hyperlink" Target="http://drive.google.com/file/d/1_k015DuW5H5bSY6xXK63x-3EbmIDUkcU/view" TargetMode="Externa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455" name="Shape 455"/>
        <p:cNvGrpSpPr/>
        <p:nvPr/>
      </p:nvGrpSpPr>
      <p:grpSpPr>
        <a:xfrm>
          <a:off x="0" y="0"/>
          <a:ext cx="0" cy="0"/>
          <a:chOff x="0" y="0"/>
          <a:chExt cx="0" cy="0"/>
        </a:xfrm>
      </p:grpSpPr>
      <p:pic>
        <p:nvPicPr>
          <p:cNvPr id="456" name="Google Shape;456;p19"/>
          <p:cNvPicPr preferRelativeResize="0"/>
          <p:nvPr/>
        </p:nvPicPr>
        <p:blipFill>
          <a:blip r:embed="rId3">
            <a:alphaModFix/>
          </a:blip>
          <a:stretch>
            <a:fillRect/>
          </a:stretch>
        </p:blipFill>
        <p:spPr>
          <a:xfrm>
            <a:off x="299725" y="227925"/>
            <a:ext cx="4628075" cy="4650849"/>
          </a:xfrm>
          <a:prstGeom prst="rect">
            <a:avLst/>
          </a:prstGeom>
          <a:noFill/>
          <a:ln>
            <a:noFill/>
          </a:ln>
        </p:spPr>
      </p:pic>
      <p:sp>
        <p:nvSpPr>
          <p:cNvPr id="457" name="Google Shape;457;p19"/>
          <p:cNvSpPr txBox="1"/>
          <p:nvPr>
            <p:ph idx="1" type="subTitle"/>
          </p:nvPr>
        </p:nvSpPr>
        <p:spPr>
          <a:xfrm>
            <a:off x="6305475" y="422950"/>
            <a:ext cx="2219400" cy="717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a:p>
            <a:pPr indent="0" lvl="0" marL="0" rtl="0" algn="r">
              <a:spcBef>
                <a:spcPts val="0"/>
              </a:spcBef>
              <a:spcAft>
                <a:spcPts val="0"/>
              </a:spcAft>
              <a:buNone/>
            </a:pPr>
            <a:r>
              <a:t/>
            </a:r>
            <a:endParaRPr/>
          </a:p>
          <a:p>
            <a:pPr indent="0" lvl="0" marL="0" rtl="0" algn="r">
              <a:spcBef>
                <a:spcPts val="0"/>
              </a:spcBef>
              <a:spcAft>
                <a:spcPts val="0"/>
              </a:spcAft>
              <a:buClr>
                <a:schemeClr val="dk1"/>
              </a:buClr>
              <a:buSzPts val="1100"/>
              <a:buFont typeface="Arial"/>
              <a:buNone/>
            </a:pPr>
            <a:r>
              <a:rPr b="1" lang="es"/>
              <a:t>DSI11 Capstone Project </a:t>
            </a:r>
            <a:endParaRPr b="1"/>
          </a:p>
          <a:p>
            <a:pPr indent="0" lvl="0" marL="0" rtl="0" algn="r">
              <a:spcBef>
                <a:spcPts val="0"/>
              </a:spcBef>
              <a:spcAft>
                <a:spcPts val="0"/>
              </a:spcAft>
              <a:buClr>
                <a:schemeClr val="dk1"/>
              </a:buClr>
              <a:buSzPts val="1100"/>
              <a:buFont typeface="Arial"/>
              <a:buNone/>
            </a:pPr>
            <a:r>
              <a:t/>
            </a:r>
            <a:endParaRPr/>
          </a:p>
          <a:p>
            <a:pPr indent="0" lvl="0" marL="0" rtl="0" algn="r">
              <a:spcBef>
                <a:spcPts val="0"/>
              </a:spcBef>
              <a:spcAft>
                <a:spcPts val="0"/>
              </a:spcAft>
              <a:buNone/>
            </a:pPr>
            <a:r>
              <a:t/>
            </a:r>
            <a:endParaRPr/>
          </a:p>
        </p:txBody>
      </p:sp>
      <p:sp>
        <p:nvSpPr>
          <p:cNvPr id="458" name="Google Shape;458;p19"/>
          <p:cNvSpPr/>
          <p:nvPr/>
        </p:nvSpPr>
        <p:spPr>
          <a:xfrm>
            <a:off x="3282500" y="1942775"/>
            <a:ext cx="2665200" cy="2665200"/>
          </a:xfrm>
          <a:prstGeom prst="ellipse">
            <a:avLst/>
          </a:prstGeom>
          <a:gradFill>
            <a:gsLst>
              <a:gs pos="0">
                <a:srgbClr val="F3F3F3"/>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9"/>
          <p:cNvSpPr txBox="1"/>
          <p:nvPr>
            <p:ph type="ctrTitle"/>
          </p:nvPr>
        </p:nvSpPr>
        <p:spPr>
          <a:xfrm>
            <a:off x="2822450" y="2463375"/>
            <a:ext cx="5589600" cy="1782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4800">
                <a:latin typeface="Fjalla One"/>
                <a:ea typeface="Fjalla One"/>
                <a:cs typeface="Fjalla One"/>
                <a:sym typeface="Fjalla One"/>
              </a:rPr>
              <a:t>Classifying </a:t>
            </a:r>
            <a:endParaRPr sz="4800">
              <a:latin typeface="Fjalla One"/>
              <a:ea typeface="Fjalla One"/>
              <a:cs typeface="Fjalla One"/>
              <a:sym typeface="Fjalla One"/>
            </a:endParaRPr>
          </a:p>
          <a:p>
            <a:pPr indent="0" lvl="0" marL="0" rtl="0" algn="r">
              <a:spcBef>
                <a:spcPts val="0"/>
              </a:spcBef>
              <a:spcAft>
                <a:spcPts val="0"/>
              </a:spcAft>
              <a:buNone/>
            </a:pPr>
            <a:r>
              <a:rPr lang="es" sz="4800">
                <a:latin typeface="Fjalla One"/>
                <a:ea typeface="Fjalla One"/>
                <a:cs typeface="Fjalla One"/>
                <a:sym typeface="Fjalla One"/>
              </a:rPr>
              <a:t>Terms of Services</a:t>
            </a:r>
            <a:endParaRPr sz="4800">
              <a:solidFill>
                <a:srgbClr val="434343"/>
              </a:solidFill>
              <a:latin typeface="Fjalla One"/>
              <a:ea typeface="Fjalla One"/>
              <a:cs typeface="Fjalla One"/>
              <a:sym typeface="Fjalla One"/>
            </a:endParaRPr>
          </a:p>
        </p:txBody>
      </p:sp>
      <p:grpSp>
        <p:nvGrpSpPr>
          <p:cNvPr id="460" name="Google Shape;460;p19"/>
          <p:cNvGrpSpPr/>
          <p:nvPr/>
        </p:nvGrpSpPr>
        <p:grpSpPr>
          <a:xfrm>
            <a:off x="3837724" y="83896"/>
            <a:ext cx="2219245" cy="288063"/>
            <a:chOff x="3906325" y="2716500"/>
            <a:chExt cx="3677900" cy="477400"/>
          </a:xfrm>
        </p:grpSpPr>
        <p:sp>
          <p:nvSpPr>
            <p:cNvPr id="461" name="Google Shape;461;p19"/>
            <p:cNvSpPr/>
            <p:nvPr/>
          </p:nvSpPr>
          <p:spPr>
            <a:xfrm>
              <a:off x="3906325" y="2716500"/>
              <a:ext cx="268226" cy="267657"/>
            </a:xfrm>
            <a:custGeom>
              <a:rect b="b" l="l" r="r" t="t"/>
              <a:pathLst>
                <a:path extrusionOk="0" h="1881" w="1885">
                  <a:moveTo>
                    <a:pt x="1574" y="1"/>
                  </a:moveTo>
                  <a:lnTo>
                    <a:pt x="1" y="1572"/>
                  </a:lnTo>
                  <a:lnTo>
                    <a:pt x="1" y="1880"/>
                  </a:lnTo>
                  <a:lnTo>
                    <a:pt x="188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9"/>
            <p:cNvSpPr/>
            <p:nvPr/>
          </p:nvSpPr>
          <p:spPr>
            <a:xfrm>
              <a:off x="3906325" y="2716500"/>
              <a:ext cx="432150" cy="431581"/>
            </a:xfrm>
            <a:custGeom>
              <a:rect b="b" l="l" r="r" t="t"/>
              <a:pathLst>
                <a:path extrusionOk="0" h="3033" w="3037">
                  <a:moveTo>
                    <a:pt x="2725" y="1"/>
                  </a:moveTo>
                  <a:lnTo>
                    <a:pt x="1" y="2724"/>
                  </a:lnTo>
                  <a:lnTo>
                    <a:pt x="1" y="3032"/>
                  </a:lnTo>
                  <a:lnTo>
                    <a:pt x="303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9"/>
            <p:cNvSpPr/>
            <p:nvPr/>
          </p:nvSpPr>
          <p:spPr>
            <a:xfrm>
              <a:off x="3980034" y="2716500"/>
              <a:ext cx="522365" cy="477400"/>
            </a:xfrm>
            <a:custGeom>
              <a:rect b="b" l="l" r="r" t="t"/>
              <a:pathLst>
                <a:path extrusionOk="0" h="3355" w="3671">
                  <a:moveTo>
                    <a:pt x="3359" y="1"/>
                  </a:moveTo>
                  <a:lnTo>
                    <a:pt x="1" y="3355"/>
                  </a:lnTo>
                  <a:lnTo>
                    <a:pt x="312" y="3355"/>
                  </a:lnTo>
                  <a:lnTo>
                    <a:pt x="367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9"/>
            <p:cNvSpPr/>
            <p:nvPr/>
          </p:nvSpPr>
          <p:spPr>
            <a:xfrm>
              <a:off x="4143958" y="2716500"/>
              <a:ext cx="521938" cy="477400"/>
            </a:xfrm>
            <a:custGeom>
              <a:rect b="b" l="l" r="r" t="t"/>
              <a:pathLst>
                <a:path extrusionOk="0" h="3355" w="3668">
                  <a:moveTo>
                    <a:pt x="3359" y="1"/>
                  </a:moveTo>
                  <a:lnTo>
                    <a:pt x="1" y="3355"/>
                  </a:lnTo>
                  <a:lnTo>
                    <a:pt x="312"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9"/>
            <p:cNvSpPr/>
            <p:nvPr/>
          </p:nvSpPr>
          <p:spPr>
            <a:xfrm>
              <a:off x="4307882" y="2716500"/>
              <a:ext cx="521796" cy="477400"/>
            </a:xfrm>
            <a:custGeom>
              <a:rect b="b" l="l" r="r" t="t"/>
              <a:pathLst>
                <a:path extrusionOk="0" h="3355" w="3667">
                  <a:moveTo>
                    <a:pt x="3355" y="1"/>
                  </a:moveTo>
                  <a:lnTo>
                    <a:pt x="1" y="3355"/>
                  </a:lnTo>
                  <a:lnTo>
                    <a:pt x="312"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9"/>
            <p:cNvSpPr/>
            <p:nvPr/>
          </p:nvSpPr>
          <p:spPr>
            <a:xfrm>
              <a:off x="4471806" y="2716500"/>
              <a:ext cx="521796" cy="477400"/>
            </a:xfrm>
            <a:custGeom>
              <a:rect b="b" l="l" r="r" t="t"/>
              <a:pathLst>
                <a:path extrusionOk="0" h="3355" w="3667">
                  <a:moveTo>
                    <a:pt x="3355" y="1"/>
                  </a:moveTo>
                  <a:lnTo>
                    <a:pt x="1" y="3355"/>
                  </a:lnTo>
                  <a:lnTo>
                    <a:pt x="308"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9"/>
            <p:cNvSpPr/>
            <p:nvPr/>
          </p:nvSpPr>
          <p:spPr>
            <a:xfrm>
              <a:off x="4635303" y="2716500"/>
              <a:ext cx="522223" cy="477400"/>
            </a:xfrm>
            <a:custGeom>
              <a:rect b="b" l="l" r="r" t="t"/>
              <a:pathLst>
                <a:path extrusionOk="0" h="3355" w="3670">
                  <a:moveTo>
                    <a:pt x="3358" y="1"/>
                  </a:moveTo>
                  <a:lnTo>
                    <a:pt x="0" y="3355"/>
                  </a:lnTo>
                  <a:lnTo>
                    <a:pt x="311" y="3355"/>
                  </a:lnTo>
                  <a:lnTo>
                    <a:pt x="367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9"/>
            <p:cNvSpPr/>
            <p:nvPr/>
          </p:nvSpPr>
          <p:spPr>
            <a:xfrm>
              <a:off x="4799226" y="2716500"/>
              <a:ext cx="521796" cy="477400"/>
            </a:xfrm>
            <a:custGeom>
              <a:rect b="b" l="l" r="r" t="t"/>
              <a:pathLst>
                <a:path extrusionOk="0" h="3355" w="3667">
                  <a:moveTo>
                    <a:pt x="3358" y="1"/>
                  </a:moveTo>
                  <a:lnTo>
                    <a:pt x="0" y="3355"/>
                  </a:lnTo>
                  <a:lnTo>
                    <a:pt x="311" y="3355"/>
                  </a:lnTo>
                  <a:lnTo>
                    <a:pt x="36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9"/>
            <p:cNvSpPr/>
            <p:nvPr/>
          </p:nvSpPr>
          <p:spPr>
            <a:xfrm>
              <a:off x="4963008" y="2716500"/>
              <a:ext cx="521938" cy="477400"/>
            </a:xfrm>
            <a:custGeom>
              <a:rect b="b" l="l" r="r" t="t"/>
              <a:pathLst>
                <a:path extrusionOk="0" h="3355" w="3668">
                  <a:moveTo>
                    <a:pt x="3358" y="1"/>
                  </a:moveTo>
                  <a:lnTo>
                    <a:pt x="1" y="3355"/>
                  </a:lnTo>
                  <a:lnTo>
                    <a:pt x="312"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9"/>
            <p:cNvSpPr/>
            <p:nvPr/>
          </p:nvSpPr>
          <p:spPr>
            <a:xfrm>
              <a:off x="5126932" y="2716500"/>
              <a:ext cx="521796" cy="477400"/>
            </a:xfrm>
            <a:custGeom>
              <a:rect b="b" l="l" r="r" t="t"/>
              <a:pathLst>
                <a:path extrusionOk="0" h="3355" w="3667">
                  <a:moveTo>
                    <a:pt x="3355" y="1"/>
                  </a:moveTo>
                  <a:lnTo>
                    <a:pt x="1" y="3355"/>
                  </a:lnTo>
                  <a:lnTo>
                    <a:pt x="309"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9"/>
            <p:cNvSpPr/>
            <p:nvPr/>
          </p:nvSpPr>
          <p:spPr>
            <a:xfrm>
              <a:off x="5290429" y="2716500"/>
              <a:ext cx="522223" cy="477400"/>
            </a:xfrm>
            <a:custGeom>
              <a:rect b="b" l="l" r="r" t="t"/>
              <a:pathLst>
                <a:path extrusionOk="0" h="3355" w="3670">
                  <a:moveTo>
                    <a:pt x="3358" y="1"/>
                  </a:moveTo>
                  <a:lnTo>
                    <a:pt x="0" y="3355"/>
                  </a:lnTo>
                  <a:lnTo>
                    <a:pt x="312" y="3355"/>
                  </a:lnTo>
                  <a:lnTo>
                    <a:pt x="367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9"/>
            <p:cNvSpPr/>
            <p:nvPr/>
          </p:nvSpPr>
          <p:spPr>
            <a:xfrm>
              <a:off x="5454353" y="2716500"/>
              <a:ext cx="521653" cy="477400"/>
            </a:xfrm>
            <a:custGeom>
              <a:rect b="b" l="l" r="r" t="t"/>
              <a:pathLst>
                <a:path extrusionOk="0" h="3355" w="3666">
                  <a:moveTo>
                    <a:pt x="3358" y="1"/>
                  </a:moveTo>
                  <a:lnTo>
                    <a:pt x="0" y="3355"/>
                  </a:lnTo>
                  <a:lnTo>
                    <a:pt x="311"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9"/>
            <p:cNvSpPr/>
            <p:nvPr/>
          </p:nvSpPr>
          <p:spPr>
            <a:xfrm>
              <a:off x="5618277" y="2716500"/>
              <a:ext cx="521653" cy="477400"/>
            </a:xfrm>
            <a:custGeom>
              <a:rect b="b" l="l" r="r" t="t"/>
              <a:pathLst>
                <a:path extrusionOk="0" h="3355" w="3666">
                  <a:moveTo>
                    <a:pt x="3358" y="1"/>
                  </a:moveTo>
                  <a:lnTo>
                    <a:pt x="0" y="3355"/>
                  </a:lnTo>
                  <a:lnTo>
                    <a:pt x="311"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9"/>
            <p:cNvSpPr/>
            <p:nvPr/>
          </p:nvSpPr>
          <p:spPr>
            <a:xfrm>
              <a:off x="5782201" y="2716500"/>
              <a:ext cx="521653" cy="477400"/>
            </a:xfrm>
            <a:custGeom>
              <a:rect b="b" l="l" r="r" t="t"/>
              <a:pathLst>
                <a:path extrusionOk="0" h="3355" w="3666">
                  <a:moveTo>
                    <a:pt x="3354" y="1"/>
                  </a:moveTo>
                  <a:lnTo>
                    <a:pt x="0" y="3355"/>
                  </a:lnTo>
                  <a:lnTo>
                    <a:pt x="308"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9"/>
            <p:cNvSpPr/>
            <p:nvPr/>
          </p:nvSpPr>
          <p:spPr>
            <a:xfrm>
              <a:off x="5945982" y="2716500"/>
              <a:ext cx="521796" cy="477400"/>
            </a:xfrm>
            <a:custGeom>
              <a:rect b="b" l="l" r="r" t="t"/>
              <a:pathLst>
                <a:path extrusionOk="0" h="3355" w="3667">
                  <a:moveTo>
                    <a:pt x="3355" y="1"/>
                  </a:moveTo>
                  <a:lnTo>
                    <a:pt x="1" y="3355"/>
                  </a:lnTo>
                  <a:lnTo>
                    <a:pt x="309" y="3355"/>
                  </a:lnTo>
                  <a:lnTo>
                    <a:pt x="36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9"/>
            <p:cNvSpPr/>
            <p:nvPr/>
          </p:nvSpPr>
          <p:spPr>
            <a:xfrm>
              <a:off x="6109479" y="2716500"/>
              <a:ext cx="521653" cy="477400"/>
            </a:xfrm>
            <a:custGeom>
              <a:rect b="b" l="l" r="r" t="t"/>
              <a:pathLst>
                <a:path extrusionOk="0" h="3355" w="3666">
                  <a:moveTo>
                    <a:pt x="3358" y="1"/>
                  </a:moveTo>
                  <a:lnTo>
                    <a:pt x="0" y="3355"/>
                  </a:lnTo>
                  <a:lnTo>
                    <a:pt x="312" y="3355"/>
                  </a:lnTo>
                  <a:lnTo>
                    <a:pt x="36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9"/>
            <p:cNvSpPr/>
            <p:nvPr/>
          </p:nvSpPr>
          <p:spPr>
            <a:xfrm>
              <a:off x="6273403" y="2716500"/>
              <a:ext cx="521653" cy="477400"/>
            </a:xfrm>
            <a:custGeom>
              <a:rect b="b" l="l" r="r" t="t"/>
              <a:pathLst>
                <a:path extrusionOk="0" h="3355" w="3666">
                  <a:moveTo>
                    <a:pt x="3358" y="1"/>
                  </a:moveTo>
                  <a:lnTo>
                    <a:pt x="0" y="3355"/>
                  </a:lnTo>
                  <a:lnTo>
                    <a:pt x="312" y="3355"/>
                  </a:lnTo>
                  <a:lnTo>
                    <a:pt x="36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9"/>
            <p:cNvSpPr/>
            <p:nvPr/>
          </p:nvSpPr>
          <p:spPr>
            <a:xfrm>
              <a:off x="6437327" y="2716500"/>
              <a:ext cx="521653" cy="477400"/>
            </a:xfrm>
            <a:custGeom>
              <a:rect b="b" l="l" r="r" t="t"/>
              <a:pathLst>
                <a:path extrusionOk="0" h="3355" w="3666">
                  <a:moveTo>
                    <a:pt x="3354" y="1"/>
                  </a:moveTo>
                  <a:lnTo>
                    <a:pt x="0" y="3355"/>
                  </a:lnTo>
                  <a:lnTo>
                    <a:pt x="308"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9"/>
            <p:cNvSpPr/>
            <p:nvPr/>
          </p:nvSpPr>
          <p:spPr>
            <a:xfrm>
              <a:off x="6601251" y="2716500"/>
              <a:ext cx="521653" cy="477400"/>
            </a:xfrm>
            <a:custGeom>
              <a:rect b="b" l="l" r="r" t="t"/>
              <a:pathLst>
                <a:path extrusionOk="0" h="3355" w="3666">
                  <a:moveTo>
                    <a:pt x="3354" y="1"/>
                  </a:moveTo>
                  <a:lnTo>
                    <a:pt x="0" y="3355"/>
                  </a:lnTo>
                  <a:lnTo>
                    <a:pt x="308"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9"/>
            <p:cNvSpPr/>
            <p:nvPr/>
          </p:nvSpPr>
          <p:spPr>
            <a:xfrm>
              <a:off x="6764463" y="2716500"/>
              <a:ext cx="522365" cy="477400"/>
            </a:xfrm>
            <a:custGeom>
              <a:rect b="b" l="l" r="r" t="t"/>
              <a:pathLst>
                <a:path extrusionOk="0" h="3355" w="3671">
                  <a:moveTo>
                    <a:pt x="3359" y="1"/>
                  </a:moveTo>
                  <a:lnTo>
                    <a:pt x="1" y="3355"/>
                  </a:lnTo>
                  <a:lnTo>
                    <a:pt x="313" y="3355"/>
                  </a:lnTo>
                  <a:lnTo>
                    <a:pt x="367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9"/>
            <p:cNvSpPr/>
            <p:nvPr/>
          </p:nvSpPr>
          <p:spPr>
            <a:xfrm>
              <a:off x="6928387" y="2716500"/>
              <a:ext cx="521796" cy="477400"/>
            </a:xfrm>
            <a:custGeom>
              <a:rect b="b" l="l" r="r" t="t"/>
              <a:pathLst>
                <a:path extrusionOk="0" h="3355" w="3667">
                  <a:moveTo>
                    <a:pt x="3359" y="1"/>
                  </a:moveTo>
                  <a:lnTo>
                    <a:pt x="1" y="3355"/>
                  </a:lnTo>
                  <a:lnTo>
                    <a:pt x="313"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9"/>
            <p:cNvSpPr/>
            <p:nvPr/>
          </p:nvSpPr>
          <p:spPr>
            <a:xfrm>
              <a:off x="7092311" y="2716500"/>
              <a:ext cx="491914" cy="477400"/>
            </a:xfrm>
            <a:custGeom>
              <a:rect b="b" l="l" r="r" t="t"/>
              <a:pathLst>
                <a:path extrusionOk="0" h="3355" w="3457">
                  <a:moveTo>
                    <a:pt x="3355" y="1"/>
                  </a:moveTo>
                  <a:lnTo>
                    <a:pt x="1" y="3355"/>
                  </a:lnTo>
                  <a:lnTo>
                    <a:pt x="309" y="3355"/>
                  </a:lnTo>
                  <a:lnTo>
                    <a:pt x="3456" y="210"/>
                  </a:lnTo>
                  <a:lnTo>
                    <a:pt x="345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9"/>
            <p:cNvSpPr/>
            <p:nvPr/>
          </p:nvSpPr>
          <p:spPr>
            <a:xfrm>
              <a:off x="7256235" y="2865910"/>
              <a:ext cx="327990" cy="327990"/>
            </a:xfrm>
            <a:custGeom>
              <a:rect b="b" l="l" r="r" t="t"/>
              <a:pathLst>
                <a:path extrusionOk="0" h="2305" w="2305">
                  <a:moveTo>
                    <a:pt x="2304" y="1"/>
                  </a:moveTo>
                  <a:lnTo>
                    <a:pt x="0" y="2305"/>
                  </a:lnTo>
                  <a:lnTo>
                    <a:pt x="309" y="2305"/>
                  </a:lnTo>
                  <a:lnTo>
                    <a:pt x="2304" y="312"/>
                  </a:lnTo>
                  <a:lnTo>
                    <a:pt x="2304"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9"/>
            <p:cNvSpPr/>
            <p:nvPr/>
          </p:nvSpPr>
          <p:spPr>
            <a:xfrm>
              <a:off x="7419590" y="3029834"/>
              <a:ext cx="164635" cy="164066"/>
            </a:xfrm>
            <a:custGeom>
              <a:rect b="b" l="l" r="r" t="t"/>
              <a:pathLst>
                <a:path extrusionOk="0" h="1153" w="1157">
                  <a:moveTo>
                    <a:pt x="1156" y="1"/>
                  </a:moveTo>
                  <a:lnTo>
                    <a:pt x="1" y="1153"/>
                  </a:lnTo>
                  <a:lnTo>
                    <a:pt x="313" y="1153"/>
                  </a:lnTo>
                  <a:lnTo>
                    <a:pt x="1156" y="312"/>
                  </a:lnTo>
                  <a:lnTo>
                    <a:pt x="115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9"/>
            <p:cNvSpPr/>
            <p:nvPr/>
          </p:nvSpPr>
          <p:spPr>
            <a:xfrm>
              <a:off x="7583514" y="3193758"/>
              <a:ext cx="711" cy="142"/>
            </a:xfrm>
            <a:custGeom>
              <a:rect b="b" l="l" r="r" t="t"/>
              <a:pathLst>
                <a:path extrusionOk="0" h="1" w="5">
                  <a:moveTo>
                    <a:pt x="4" y="1"/>
                  </a:moveTo>
                  <a:lnTo>
                    <a:pt x="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86" name="Google Shape;486;p19"/>
          <p:cNvCxnSpPr/>
          <p:nvPr/>
        </p:nvCxnSpPr>
        <p:spPr>
          <a:xfrm rot="10800000">
            <a:off x="3543175" y="2156291"/>
            <a:ext cx="44238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0" name="Shape 610"/>
        <p:cNvGrpSpPr/>
        <p:nvPr/>
      </p:nvGrpSpPr>
      <p:grpSpPr>
        <a:xfrm>
          <a:off x="0" y="0"/>
          <a:ext cx="0" cy="0"/>
          <a:chOff x="0" y="0"/>
          <a:chExt cx="0" cy="0"/>
        </a:xfrm>
      </p:grpSpPr>
      <p:grpSp>
        <p:nvGrpSpPr>
          <p:cNvPr id="611" name="Google Shape;611;p28"/>
          <p:cNvGrpSpPr/>
          <p:nvPr/>
        </p:nvGrpSpPr>
        <p:grpSpPr>
          <a:xfrm>
            <a:off x="423050" y="458820"/>
            <a:ext cx="592873" cy="582145"/>
            <a:chOff x="3865000" y="847675"/>
            <a:chExt cx="483150" cy="452925"/>
          </a:xfrm>
        </p:grpSpPr>
        <p:sp>
          <p:nvSpPr>
            <p:cNvPr id="612" name="Google Shape;612;p28"/>
            <p:cNvSpPr/>
            <p:nvPr/>
          </p:nvSpPr>
          <p:spPr>
            <a:xfrm>
              <a:off x="3865000" y="847675"/>
              <a:ext cx="483150" cy="452925"/>
            </a:xfrm>
            <a:custGeom>
              <a:rect b="b" l="l" r="r" t="t"/>
              <a:pathLst>
                <a:path extrusionOk="0" h="18117" w="19326">
                  <a:moveTo>
                    <a:pt x="9627" y="1132"/>
                  </a:moveTo>
                  <a:cubicBezTo>
                    <a:pt x="14349" y="1132"/>
                    <a:pt x="18193" y="4436"/>
                    <a:pt x="18193" y="8494"/>
                  </a:cubicBezTo>
                  <a:cubicBezTo>
                    <a:pt x="18193" y="12552"/>
                    <a:pt x="14349" y="15852"/>
                    <a:pt x="9627" y="15852"/>
                  </a:cubicBezTo>
                  <a:cubicBezTo>
                    <a:pt x="9619" y="15852"/>
                    <a:pt x="9611" y="15852"/>
                    <a:pt x="9603" y="15852"/>
                  </a:cubicBezTo>
                  <a:cubicBezTo>
                    <a:pt x="8397" y="15852"/>
                    <a:pt x="7207" y="15626"/>
                    <a:pt x="6088" y="15185"/>
                  </a:cubicBezTo>
                  <a:cubicBezTo>
                    <a:pt x="6019" y="15158"/>
                    <a:pt x="5947" y="15144"/>
                    <a:pt x="5876" y="15144"/>
                  </a:cubicBezTo>
                  <a:cubicBezTo>
                    <a:pt x="5720" y="15144"/>
                    <a:pt x="5568" y="15208"/>
                    <a:pt x="5460" y="15327"/>
                  </a:cubicBezTo>
                  <a:cubicBezTo>
                    <a:pt x="4780" y="16070"/>
                    <a:pt x="3896" y="16595"/>
                    <a:pt x="2917" y="16837"/>
                  </a:cubicBezTo>
                  <a:cubicBezTo>
                    <a:pt x="3461" y="15801"/>
                    <a:pt x="3582" y="14593"/>
                    <a:pt x="3262" y="13467"/>
                  </a:cubicBezTo>
                  <a:cubicBezTo>
                    <a:pt x="3238" y="13379"/>
                    <a:pt x="3189" y="13295"/>
                    <a:pt x="3126" y="13228"/>
                  </a:cubicBezTo>
                  <a:cubicBezTo>
                    <a:pt x="1843" y="11906"/>
                    <a:pt x="1133" y="10224"/>
                    <a:pt x="1133" y="8494"/>
                  </a:cubicBezTo>
                  <a:cubicBezTo>
                    <a:pt x="1133" y="4436"/>
                    <a:pt x="4944" y="1132"/>
                    <a:pt x="9627" y="1132"/>
                  </a:cubicBezTo>
                  <a:close/>
                  <a:moveTo>
                    <a:pt x="9627" y="0"/>
                  </a:moveTo>
                  <a:cubicBezTo>
                    <a:pt x="7066" y="0"/>
                    <a:pt x="4663" y="876"/>
                    <a:pt x="2848" y="2461"/>
                  </a:cubicBezTo>
                  <a:cubicBezTo>
                    <a:pt x="1012" y="4067"/>
                    <a:pt x="1" y="6211"/>
                    <a:pt x="1" y="8494"/>
                  </a:cubicBezTo>
                  <a:cubicBezTo>
                    <a:pt x="1" y="10472"/>
                    <a:pt x="783" y="12389"/>
                    <a:pt x="2208" y="13908"/>
                  </a:cubicBezTo>
                  <a:cubicBezTo>
                    <a:pt x="2492" y="15073"/>
                    <a:pt x="2148" y="16302"/>
                    <a:pt x="1299" y="17151"/>
                  </a:cubicBezTo>
                  <a:cubicBezTo>
                    <a:pt x="943" y="17507"/>
                    <a:pt x="1193" y="18117"/>
                    <a:pt x="1701" y="18117"/>
                  </a:cubicBezTo>
                  <a:cubicBezTo>
                    <a:pt x="3313" y="18114"/>
                    <a:pt x="4862" y="17489"/>
                    <a:pt x="6024" y="16372"/>
                  </a:cubicBezTo>
                  <a:cubicBezTo>
                    <a:pt x="7173" y="16776"/>
                    <a:pt x="8380" y="16985"/>
                    <a:pt x="9600" y="16985"/>
                  </a:cubicBezTo>
                  <a:cubicBezTo>
                    <a:pt x="9609" y="16985"/>
                    <a:pt x="9618" y="16985"/>
                    <a:pt x="9627" y="16985"/>
                  </a:cubicBezTo>
                  <a:cubicBezTo>
                    <a:pt x="12184" y="16985"/>
                    <a:pt x="14606" y="16112"/>
                    <a:pt x="16439" y="14524"/>
                  </a:cubicBezTo>
                  <a:cubicBezTo>
                    <a:pt x="18302" y="12914"/>
                    <a:pt x="19325" y="10773"/>
                    <a:pt x="19325" y="8494"/>
                  </a:cubicBezTo>
                  <a:cubicBezTo>
                    <a:pt x="19325" y="6211"/>
                    <a:pt x="18302" y="4070"/>
                    <a:pt x="16439" y="2461"/>
                  </a:cubicBezTo>
                  <a:cubicBezTo>
                    <a:pt x="14606" y="873"/>
                    <a:pt x="12184" y="0"/>
                    <a:pt x="9627"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613" name="Google Shape;613;p28"/>
            <p:cNvSpPr/>
            <p:nvPr/>
          </p:nvSpPr>
          <p:spPr>
            <a:xfrm>
              <a:off x="4173600" y="1029775"/>
              <a:ext cx="78450" cy="75550"/>
            </a:xfrm>
            <a:custGeom>
              <a:rect b="b" l="l" r="r" t="t"/>
              <a:pathLst>
                <a:path extrusionOk="0" h="3022" w="3138">
                  <a:moveTo>
                    <a:pt x="1510" y="1134"/>
                  </a:moveTo>
                  <a:cubicBezTo>
                    <a:pt x="1845" y="1134"/>
                    <a:pt x="2014" y="1539"/>
                    <a:pt x="1776" y="1777"/>
                  </a:cubicBezTo>
                  <a:cubicBezTo>
                    <a:pt x="1698" y="1855"/>
                    <a:pt x="1604" y="1889"/>
                    <a:pt x="1511" y="1889"/>
                  </a:cubicBezTo>
                  <a:cubicBezTo>
                    <a:pt x="1318" y="1889"/>
                    <a:pt x="1132" y="1738"/>
                    <a:pt x="1132" y="1512"/>
                  </a:cubicBezTo>
                  <a:cubicBezTo>
                    <a:pt x="1132"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614" name="Google Shape;614;p28"/>
            <p:cNvSpPr/>
            <p:nvPr/>
          </p:nvSpPr>
          <p:spPr>
            <a:xfrm>
              <a:off x="4068825" y="1029775"/>
              <a:ext cx="78450" cy="75550"/>
            </a:xfrm>
            <a:custGeom>
              <a:rect b="b" l="l" r="r" t="t"/>
              <a:pathLst>
                <a:path extrusionOk="0" h="3022" w="3138">
                  <a:moveTo>
                    <a:pt x="1510" y="1134"/>
                  </a:moveTo>
                  <a:cubicBezTo>
                    <a:pt x="1845" y="1134"/>
                    <a:pt x="2014" y="1539"/>
                    <a:pt x="1776" y="1777"/>
                  </a:cubicBezTo>
                  <a:cubicBezTo>
                    <a:pt x="1699" y="1855"/>
                    <a:pt x="1605" y="1889"/>
                    <a:pt x="1513" y="1889"/>
                  </a:cubicBezTo>
                  <a:cubicBezTo>
                    <a:pt x="1319" y="1889"/>
                    <a:pt x="1132" y="1738"/>
                    <a:pt x="1132" y="1512"/>
                  </a:cubicBezTo>
                  <a:cubicBezTo>
                    <a:pt x="1132" y="1300"/>
                    <a:pt x="1302" y="1134"/>
                    <a:pt x="1510" y="1134"/>
                  </a:cubicBezTo>
                  <a:close/>
                  <a:moveTo>
                    <a:pt x="1511" y="1"/>
                  </a:moveTo>
                  <a:cubicBezTo>
                    <a:pt x="1316" y="1"/>
                    <a:pt x="1120" y="39"/>
                    <a:pt x="933" y="117"/>
                  </a:cubicBezTo>
                  <a:cubicBezTo>
                    <a:pt x="369" y="349"/>
                    <a:pt x="0" y="899"/>
                    <a:pt x="0" y="1512"/>
                  </a:cubicBezTo>
                  <a:cubicBezTo>
                    <a:pt x="0" y="2345"/>
                    <a:pt x="677" y="3021"/>
                    <a:pt x="1510" y="3021"/>
                  </a:cubicBezTo>
                  <a:cubicBezTo>
                    <a:pt x="2120" y="3021"/>
                    <a:pt x="2672" y="2653"/>
                    <a:pt x="2905" y="2088"/>
                  </a:cubicBezTo>
                  <a:cubicBezTo>
                    <a:pt x="3137" y="1524"/>
                    <a:pt x="3011" y="875"/>
                    <a:pt x="2579" y="443"/>
                  </a:cubicBezTo>
                  <a:cubicBezTo>
                    <a:pt x="2290" y="154"/>
                    <a:pt x="1903" y="1"/>
                    <a:pt x="1511"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615" name="Google Shape;615;p28"/>
            <p:cNvSpPr/>
            <p:nvPr/>
          </p:nvSpPr>
          <p:spPr>
            <a:xfrm>
              <a:off x="3964125" y="1029775"/>
              <a:ext cx="78450" cy="75550"/>
            </a:xfrm>
            <a:custGeom>
              <a:rect b="b" l="l" r="r" t="t"/>
              <a:pathLst>
                <a:path extrusionOk="0" h="3022" w="3138">
                  <a:moveTo>
                    <a:pt x="1510" y="1134"/>
                  </a:moveTo>
                  <a:cubicBezTo>
                    <a:pt x="1845" y="1134"/>
                    <a:pt x="2014" y="1539"/>
                    <a:pt x="1776" y="1777"/>
                  </a:cubicBezTo>
                  <a:cubicBezTo>
                    <a:pt x="1698" y="1855"/>
                    <a:pt x="1604" y="1889"/>
                    <a:pt x="1511" y="1889"/>
                  </a:cubicBezTo>
                  <a:cubicBezTo>
                    <a:pt x="1318" y="1889"/>
                    <a:pt x="1133" y="1738"/>
                    <a:pt x="1133" y="1512"/>
                  </a:cubicBezTo>
                  <a:cubicBezTo>
                    <a:pt x="1133"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sp>
        <p:nvSpPr>
          <p:cNvPr id="616" name="Google Shape;616;p28"/>
          <p:cNvSpPr txBox="1"/>
          <p:nvPr/>
        </p:nvSpPr>
        <p:spPr>
          <a:xfrm>
            <a:off x="1178250" y="1867650"/>
            <a:ext cx="6787500" cy="1408200"/>
          </a:xfrm>
          <a:prstGeom prst="rect">
            <a:avLst/>
          </a:prstGeom>
          <a:noFill/>
          <a:ln>
            <a:noFill/>
          </a:ln>
        </p:spPr>
        <p:txBody>
          <a:bodyPr anchorCtr="0" anchor="ctr" bIns="0" lIns="0" spcFirstLastPara="1" rIns="0" wrap="square" tIns="6350">
            <a:noAutofit/>
          </a:bodyPr>
          <a:lstStyle/>
          <a:p>
            <a:pPr indent="0" lvl="0" marL="0" rtl="0" algn="l">
              <a:spcBef>
                <a:spcPts val="0"/>
              </a:spcBef>
              <a:spcAft>
                <a:spcPts val="0"/>
              </a:spcAft>
              <a:buSzPts val="1100"/>
              <a:buNone/>
            </a:pPr>
            <a:r>
              <a:t/>
            </a:r>
            <a:endParaRPr b="1" sz="2400">
              <a:solidFill>
                <a:srgbClr val="434343"/>
              </a:solidFill>
              <a:latin typeface="Fjalla One"/>
              <a:ea typeface="Fjalla One"/>
              <a:cs typeface="Fjalla One"/>
              <a:sym typeface="Fjalla One"/>
            </a:endParaRPr>
          </a:p>
          <a:p>
            <a:pPr indent="0" lvl="0" marL="0" rtl="0" algn="ctr">
              <a:spcBef>
                <a:spcPts val="0"/>
              </a:spcBef>
              <a:spcAft>
                <a:spcPts val="0"/>
              </a:spcAft>
              <a:buClr>
                <a:schemeClr val="dk1"/>
              </a:buClr>
              <a:buSzPts val="1100"/>
              <a:buFont typeface="Arial"/>
              <a:buNone/>
            </a:pPr>
            <a:r>
              <a:rPr b="1" lang="es" sz="2400">
                <a:solidFill>
                  <a:srgbClr val="434343"/>
                </a:solidFill>
                <a:latin typeface="Fjalla One"/>
                <a:ea typeface="Fjalla One"/>
                <a:cs typeface="Fjalla One"/>
                <a:sym typeface="Fjalla One"/>
              </a:rPr>
              <a:t>The idea is to potentially make these terms of services easier to understand or otherwise improve awareness</a:t>
            </a:r>
            <a:endParaRPr b="1" sz="2400">
              <a:solidFill>
                <a:srgbClr val="434343"/>
              </a:solidFill>
              <a:latin typeface="Fjalla One"/>
              <a:ea typeface="Fjalla One"/>
              <a:cs typeface="Fjalla One"/>
              <a:sym typeface="Fjalla One"/>
            </a:endParaRPr>
          </a:p>
          <a:p>
            <a:pPr indent="0" lvl="0" marL="0" marR="0" rtl="0" algn="ctr">
              <a:lnSpc>
                <a:spcPct val="100000"/>
              </a:lnSpc>
              <a:spcBef>
                <a:spcPts val="0"/>
              </a:spcBef>
              <a:spcAft>
                <a:spcPts val="0"/>
              </a:spcAft>
              <a:buNone/>
            </a:pPr>
            <a:r>
              <a:t/>
            </a:r>
            <a:endParaRPr b="1" sz="2400">
              <a:solidFill>
                <a:srgbClr val="434343"/>
              </a:solidFill>
              <a:latin typeface="Fjalla One"/>
              <a:ea typeface="Fjalla One"/>
              <a:cs typeface="Fjalla One"/>
              <a:sym typeface="Fjalla On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620" name="Shape 620"/>
        <p:cNvGrpSpPr/>
        <p:nvPr/>
      </p:nvGrpSpPr>
      <p:grpSpPr>
        <a:xfrm>
          <a:off x="0" y="0"/>
          <a:ext cx="0" cy="0"/>
          <a:chOff x="0" y="0"/>
          <a:chExt cx="0" cy="0"/>
        </a:xfrm>
      </p:grpSpPr>
      <p:grpSp>
        <p:nvGrpSpPr>
          <p:cNvPr id="621" name="Google Shape;621;p29"/>
          <p:cNvGrpSpPr/>
          <p:nvPr/>
        </p:nvGrpSpPr>
        <p:grpSpPr>
          <a:xfrm>
            <a:off x="3223421" y="1073608"/>
            <a:ext cx="3494870" cy="2920547"/>
            <a:chOff x="3223421" y="1073608"/>
            <a:chExt cx="3494870" cy="2920547"/>
          </a:xfrm>
        </p:grpSpPr>
        <p:grpSp>
          <p:nvGrpSpPr>
            <p:cNvPr id="622" name="Google Shape;622;p29"/>
            <p:cNvGrpSpPr/>
            <p:nvPr/>
          </p:nvGrpSpPr>
          <p:grpSpPr>
            <a:xfrm>
              <a:off x="3223421" y="1242523"/>
              <a:ext cx="3494870" cy="2494508"/>
              <a:chOff x="3223421" y="1242523"/>
              <a:chExt cx="3494870" cy="2494508"/>
            </a:xfrm>
          </p:grpSpPr>
          <p:sp>
            <p:nvSpPr>
              <p:cNvPr id="623" name="Google Shape;623;p29"/>
              <p:cNvSpPr/>
              <p:nvPr/>
            </p:nvSpPr>
            <p:spPr>
              <a:xfrm>
                <a:off x="3223421" y="1582770"/>
                <a:ext cx="712750" cy="712717"/>
              </a:xfrm>
              <a:custGeom>
                <a:rect b="b" l="l" r="r" t="t"/>
                <a:pathLst>
                  <a:path extrusionOk="0" h="21354" w="21355">
                    <a:moveTo>
                      <a:pt x="10679" y="0"/>
                    </a:moveTo>
                    <a:cubicBezTo>
                      <a:pt x="4789" y="0"/>
                      <a:pt x="1" y="4789"/>
                      <a:pt x="1" y="10675"/>
                    </a:cubicBezTo>
                    <a:cubicBezTo>
                      <a:pt x="1" y="16565"/>
                      <a:pt x="4789" y="21354"/>
                      <a:pt x="10679" y="21354"/>
                    </a:cubicBezTo>
                    <a:cubicBezTo>
                      <a:pt x="16566" y="21354"/>
                      <a:pt x="21355" y="16565"/>
                      <a:pt x="21355" y="10675"/>
                    </a:cubicBezTo>
                    <a:cubicBezTo>
                      <a:pt x="21355" y="4789"/>
                      <a:pt x="16566" y="0"/>
                      <a:pt x="10679" y="0"/>
                    </a:cubicBezTo>
                    <a:close/>
                  </a:path>
                </a:pathLst>
              </a:custGeom>
              <a:solidFill>
                <a:srgbClr val="F1D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9"/>
              <p:cNvSpPr/>
              <p:nvPr/>
            </p:nvSpPr>
            <p:spPr>
              <a:xfrm>
                <a:off x="5085606" y="2430417"/>
                <a:ext cx="1306580" cy="1306614"/>
              </a:xfrm>
              <a:custGeom>
                <a:rect b="b" l="l" r="r" t="t"/>
                <a:pathLst>
                  <a:path extrusionOk="0" h="39148" w="39147">
                    <a:moveTo>
                      <a:pt x="19572" y="0"/>
                    </a:moveTo>
                    <a:cubicBezTo>
                      <a:pt x="8781" y="0"/>
                      <a:pt x="0" y="8781"/>
                      <a:pt x="0" y="19572"/>
                    </a:cubicBezTo>
                    <a:cubicBezTo>
                      <a:pt x="0" y="30367"/>
                      <a:pt x="8781" y="39148"/>
                      <a:pt x="19572" y="39148"/>
                    </a:cubicBezTo>
                    <a:cubicBezTo>
                      <a:pt x="30366" y="39148"/>
                      <a:pt x="39147" y="30367"/>
                      <a:pt x="39147" y="19572"/>
                    </a:cubicBezTo>
                    <a:cubicBezTo>
                      <a:pt x="39147" y="8781"/>
                      <a:pt x="30366" y="0"/>
                      <a:pt x="19572" y="0"/>
                    </a:cubicBezTo>
                    <a:close/>
                  </a:path>
                </a:pathLst>
              </a:custGeom>
              <a:solidFill>
                <a:srgbClr val="F1D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9"/>
              <p:cNvSpPr/>
              <p:nvPr/>
            </p:nvSpPr>
            <p:spPr>
              <a:xfrm>
                <a:off x="5204329" y="2549140"/>
                <a:ext cx="1069215" cy="1069081"/>
              </a:xfrm>
              <a:custGeom>
                <a:rect b="b" l="l" r="r" t="t"/>
                <a:pathLst>
                  <a:path extrusionOk="0" h="32030" w="32034">
                    <a:moveTo>
                      <a:pt x="16015" y="1"/>
                    </a:moveTo>
                    <a:cubicBezTo>
                      <a:pt x="7187" y="1"/>
                      <a:pt x="1" y="7184"/>
                      <a:pt x="1" y="16015"/>
                    </a:cubicBezTo>
                    <a:cubicBezTo>
                      <a:pt x="1" y="24846"/>
                      <a:pt x="7187" y="32030"/>
                      <a:pt x="16015" y="32030"/>
                    </a:cubicBezTo>
                    <a:cubicBezTo>
                      <a:pt x="24846" y="32030"/>
                      <a:pt x="32033" y="24846"/>
                      <a:pt x="32033" y="16015"/>
                    </a:cubicBezTo>
                    <a:cubicBezTo>
                      <a:pt x="32033" y="7184"/>
                      <a:pt x="24846" y="1"/>
                      <a:pt x="16015"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9"/>
              <p:cNvSpPr/>
              <p:nvPr/>
            </p:nvSpPr>
            <p:spPr>
              <a:xfrm>
                <a:off x="4154146" y="1242523"/>
                <a:ext cx="1306614" cy="1306614"/>
              </a:xfrm>
              <a:custGeom>
                <a:rect b="b" l="l" r="r" t="t"/>
                <a:pathLst>
                  <a:path extrusionOk="0" h="39148" w="39148">
                    <a:moveTo>
                      <a:pt x="19573" y="1"/>
                    </a:moveTo>
                    <a:cubicBezTo>
                      <a:pt x="8781" y="1"/>
                      <a:pt x="1" y="8781"/>
                      <a:pt x="1" y="19572"/>
                    </a:cubicBezTo>
                    <a:cubicBezTo>
                      <a:pt x="1" y="30367"/>
                      <a:pt x="8781" y="39148"/>
                      <a:pt x="19573" y="39148"/>
                    </a:cubicBezTo>
                    <a:cubicBezTo>
                      <a:pt x="30367" y="39148"/>
                      <a:pt x="39147" y="30367"/>
                      <a:pt x="39147" y="19572"/>
                    </a:cubicBezTo>
                    <a:cubicBezTo>
                      <a:pt x="39147" y="8781"/>
                      <a:pt x="30367" y="1"/>
                      <a:pt x="19573" y="1"/>
                    </a:cubicBezTo>
                    <a:close/>
                  </a:path>
                </a:pathLst>
              </a:custGeom>
              <a:solidFill>
                <a:srgbClr val="F1D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9"/>
              <p:cNvSpPr/>
              <p:nvPr/>
            </p:nvSpPr>
            <p:spPr>
              <a:xfrm>
                <a:off x="3342277" y="1701493"/>
                <a:ext cx="475178" cy="475178"/>
              </a:xfrm>
              <a:custGeom>
                <a:rect b="b" l="l" r="r" t="t"/>
                <a:pathLst>
                  <a:path extrusionOk="0" h="14237" w="14237">
                    <a:moveTo>
                      <a:pt x="7118" y="1"/>
                    </a:moveTo>
                    <a:cubicBezTo>
                      <a:pt x="3192" y="1"/>
                      <a:pt x="1" y="3196"/>
                      <a:pt x="1" y="7118"/>
                    </a:cubicBezTo>
                    <a:cubicBezTo>
                      <a:pt x="1" y="11045"/>
                      <a:pt x="3192" y="14237"/>
                      <a:pt x="7118" y="14237"/>
                    </a:cubicBezTo>
                    <a:cubicBezTo>
                      <a:pt x="11041" y="14237"/>
                      <a:pt x="14236" y="11045"/>
                      <a:pt x="14236" y="7118"/>
                    </a:cubicBezTo>
                    <a:cubicBezTo>
                      <a:pt x="14236" y="3196"/>
                      <a:pt x="11041" y="1"/>
                      <a:pt x="7118"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9"/>
              <p:cNvSpPr/>
              <p:nvPr/>
            </p:nvSpPr>
            <p:spPr>
              <a:xfrm>
                <a:off x="3508897" y="2578879"/>
                <a:ext cx="1009665" cy="1009698"/>
              </a:xfrm>
              <a:custGeom>
                <a:rect b="b" l="l" r="r" t="t"/>
                <a:pathLst>
                  <a:path extrusionOk="0" h="30252" w="30251">
                    <a:moveTo>
                      <a:pt x="15127" y="1"/>
                    </a:moveTo>
                    <a:cubicBezTo>
                      <a:pt x="6785" y="1"/>
                      <a:pt x="0" y="6785"/>
                      <a:pt x="0" y="15124"/>
                    </a:cubicBezTo>
                    <a:cubicBezTo>
                      <a:pt x="0" y="23467"/>
                      <a:pt x="6785" y="30251"/>
                      <a:pt x="15127" y="30251"/>
                    </a:cubicBezTo>
                    <a:cubicBezTo>
                      <a:pt x="23466" y="30251"/>
                      <a:pt x="30250" y="23467"/>
                      <a:pt x="30250" y="15124"/>
                    </a:cubicBezTo>
                    <a:cubicBezTo>
                      <a:pt x="30250" y="6785"/>
                      <a:pt x="23466" y="1"/>
                      <a:pt x="15127" y="1"/>
                    </a:cubicBezTo>
                    <a:close/>
                  </a:path>
                </a:pathLst>
              </a:custGeom>
              <a:solidFill>
                <a:srgbClr val="F1D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9"/>
              <p:cNvSpPr/>
              <p:nvPr/>
            </p:nvSpPr>
            <p:spPr>
              <a:xfrm>
                <a:off x="5708626" y="1358242"/>
                <a:ext cx="1009665" cy="1009665"/>
              </a:xfrm>
              <a:custGeom>
                <a:rect b="b" l="l" r="r" t="t"/>
                <a:pathLst>
                  <a:path extrusionOk="0" h="30251" w="30251">
                    <a:moveTo>
                      <a:pt x="15127" y="0"/>
                    </a:moveTo>
                    <a:cubicBezTo>
                      <a:pt x="6785" y="0"/>
                      <a:pt x="0" y="6789"/>
                      <a:pt x="0" y="15127"/>
                    </a:cubicBezTo>
                    <a:cubicBezTo>
                      <a:pt x="0" y="23466"/>
                      <a:pt x="6785" y="30251"/>
                      <a:pt x="15127" y="30251"/>
                    </a:cubicBezTo>
                    <a:cubicBezTo>
                      <a:pt x="23466" y="30251"/>
                      <a:pt x="30251" y="23466"/>
                      <a:pt x="30251" y="15127"/>
                    </a:cubicBezTo>
                    <a:cubicBezTo>
                      <a:pt x="30251" y="6789"/>
                      <a:pt x="23466" y="0"/>
                      <a:pt x="15127" y="0"/>
                    </a:cubicBezTo>
                    <a:close/>
                  </a:path>
                </a:pathLst>
              </a:custGeom>
              <a:solidFill>
                <a:srgbClr val="F1D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9"/>
              <p:cNvSpPr/>
              <p:nvPr/>
            </p:nvSpPr>
            <p:spPr>
              <a:xfrm>
                <a:off x="5827483" y="1477065"/>
                <a:ext cx="772093" cy="772126"/>
              </a:xfrm>
              <a:custGeom>
                <a:rect b="b" l="l" r="r" t="t"/>
                <a:pathLst>
                  <a:path extrusionOk="0" h="23134" w="23133">
                    <a:moveTo>
                      <a:pt x="11566" y="1"/>
                    </a:moveTo>
                    <a:cubicBezTo>
                      <a:pt x="5187" y="1"/>
                      <a:pt x="0" y="5188"/>
                      <a:pt x="0" y="11567"/>
                    </a:cubicBezTo>
                    <a:cubicBezTo>
                      <a:pt x="0" y="17946"/>
                      <a:pt x="5187" y="23134"/>
                      <a:pt x="11566" y="23134"/>
                    </a:cubicBezTo>
                    <a:cubicBezTo>
                      <a:pt x="17941" y="23134"/>
                      <a:pt x="23132" y="17946"/>
                      <a:pt x="23132" y="11567"/>
                    </a:cubicBezTo>
                    <a:cubicBezTo>
                      <a:pt x="23132" y="5188"/>
                      <a:pt x="17941" y="1"/>
                      <a:pt x="11566"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9"/>
              <p:cNvSpPr/>
              <p:nvPr/>
            </p:nvSpPr>
            <p:spPr>
              <a:xfrm>
                <a:off x="3627720" y="2697635"/>
                <a:ext cx="772126" cy="772093"/>
              </a:xfrm>
              <a:custGeom>
                <a:rect b="b" l="l" r="r" t="t"/>
                <a:pathLst>
                  <a:path extrusionOk="0" h="23133" w="23134">
                    <a:moveTo>
                      <a:pt x="11567" y="0"/>
                    </a:moveTo>
                    <a:cubicBezTo>
                      <a:pt x="5188" y="0"/>
                      <a:pt x="0" y="5191"/>
                      <a:pt x="0" y="11566"/>
                    </a:cubicBezTo>
                    <a:cubicBezTo>
                      <a:pt x="0" y="17945"/>
                      <a:pt x="5188" y="23132"/>
                      <a:pt x="11567" y="23132"/>
                    </a:cubicBezTo>
                    <a:cubicBezTo>
                      <a:pt x="17942" y="23132"/>
                      <a:pt x="23133" y="17945"/>
                      <a:pt x="23133" y="11566"/>
                    </a:cubicBezTo>
                    <a:cubicBezTo>
                      <a:pt x="23133" y="5191"/>
                      <a:pt x="17942" y="0"/>
                      <a:pt x="11567"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9"/>
              <p:cNvSpPr/>
              <p:nvPr/>
            </p:nvSpPr>
            <p:spPr>
              <a:xfrm>
                <a:off x="4272880" y="1361279"/>
                <a:ext cx="1068989" cy="1069089"/>
              </a:xfrm>
              <a:custGeom>
                <a:rect b="b" l="l" r="r" t="t"/>
                <a:pathLst>
                  <a:path extrusionOk="0" h="32033" w="32030">
                    <a:moveTo>
                      <a:pt x="16016" y="0"/>
                    </a:moveTo>
                    <a:cubicBezTo>
                      <a:pt x="7187" y="0"/>
                      <a:pt x="1" y="7187"/>
                      <a:pt x="1" y="16014"/>
                    </a:cubicBezTo>
                    <a:cubicBezTo>
                      <a:pt x="1" y="24846"/>
                      <a:pt x="7187" y="32032"/>
                      <a:pt x="16016" y="32032"/>
                    </a:cubicBezTo>
                    <a:cubicBezTo>
                      <a:pt x="24847" y="32032"/>
                      <a:pt x="32029" y="24846"/>
                      <a:pt x="32029" y="16014"/>
                    </a:cubicBezTo>
                    <a:cubicBezTo>
                      <a:pt x="32029" y="7187"/>
                      <a:pt x="24847" y="0"/>
                      <a:pt x="16016"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 name="Google Shape;633;p29"/>
            <p:cNvGrpSpPr/>
            <p:nvPr/>
          </p:nvGrpSpPr>
          <p:grpSpPr>
            <a:xfrm>
              <a:off x="3250633" y="1073608"/>
              <a:ext cx="3426125" cy="2920547"/>
              <a:chOff x="3250633" y="1073608"/>
              <a:chExt cx="3426125" cy="2920547"/>
            </a:xfrm>
          </p:grpSpPr>
          <p:sp>
            <p:nvSpPr>
              <p:cNvPr id="634" name="Google Shape;634;p29"/>
              <p:cNvSpPr/>
              <p:nvPr/>
            </p:nvSpPr>
            <p:spPr>
              <a:xfrm>
                <a:off x="3250633" y="2295483"/>
                <a:ext cx="41654" cy="41654"/>
              </a:xfrm>
              <a:custGeom>
                <a:rect b="b" l="l" r="r" t="t"/>
                <a:pathLst>
                  <a:path extrusionOk="0" h="1248" w="1248">
                    <a:moveTo>
                      <a:pt x="624" y="357"/>
                    </a:moveTo>
                    <a:cubicBezTo>
                      <a:pt x="769" y="357"/>
                      <a:pt x="888" y="476"/>
                      <a:pt x="888" y="624"/>
                    </a:cubicBezTo>
                    <a:cubicBezTo>
                      <a:pt x="888" y="769"/>
                      <a:pt x="769" y="889"/>
                      <a:pt x="624" y="889"/>
                    </a:cubicBezTo>
                    <a:cubicBezTo>
                      <a:pt x="475" y="889"/>
                      <a:pt x="356" y="769"/>
                      <a:pt x="356" y="624"/>
                    </a:cubicBezTo>
                    <a:cubicBezTo>
                      <a:pt x="356" y="476"/>
                      <a:pt x="475" y="357"/>
                      <a:pt x="624" y="357"/>
                    </a:cubicBezTo>
                    <a:close/>
                    <a:moveTo>
                      <a:pt x="624" y="1"/>
                    </a:moveTo>
                    <a:cubicBezTo>
                      <a:pt x="279" y="1"/>
                      <a:pt x="0" y="280"/>
                      <a:pt x="0" y="624"/>
                    </a:cubicBezTo>
                    <a:cubicBezTo>
                      <a:pt x="0" y="965"/>
                      <a:pt x="279" y="1248"/>
                      <a:pt x="624" y="1248"/>
                    </a:cubicBezTo>
                    <a:cubicBezTo>
                      <a:pt x="968" y="1248"/>
                      <a:pt x="1247" y="965"/>
                      <a:pt x="1247" y="624"/>
                    </a:cubicBezTo>
                    <a:cubicBezTo>
                      <a:pt x="1247" y="280"/>
                      <a:pt x="968" y="1"/>
                      <a:pt x="624" y="1"/>
                    </a:cubicBezTo>
                    <a:close/>
                  </a:path>
                </a:pathLst>
              </a:custGeom>
              <a:solidFill>
                <a:srgbClr val="322A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5" name="Google Shape;635;p29"/>
              <p:cNvGrpSpPr/>
              <p:nvPr/>
            </p:nvGrpSpPr>
            <p:grpSpPr>
              <a:xfrm rot="-1937487">
                <a:off x="3917631" y="3527643"/>
                <a:ext cx="192201" cy="198968"/>
                <a:chOff x="2996454" y="3544360"/>
                <a:chExt cx="251607" cy="260465"/>
              </a:xfrm>
            </p:grpSpPr>
            <p:sp>
              <p:nvSpPr>
                <p:cNvPr id="636" name="Google Shape;636;p29"/>
                <p:cNvSpPr/>
                <p:nvPr/>
              </p:nvSpPr>
              <p:spPr>
                <a:xfrm rot="-1800065">
                  <a:off x="3013277" y="3590432"/>
                  <a:ext cx="217962" cy="125692"/>
                </a:xfrm>
                <a:custGeom>
                  <a:rect b="b" l="l" r="r" t="t"/>
                  <a:pathLst>
                    <a:path extrusionOk="0" h="2877" w="4989">
                      <a:moveTo>
                        <a:pt x="4787" y="0"/>
                      </a:moveTo>
                      <a:cubicBezTo>
                        <a:pt x="4757" y="0"/>
                        <a:pt x="4728" y="7"/>
                        <a:pt x="4699" y="22"/>
                      </a:cubicBezTo>
                      <a:lnTo>
                        <a:pt x="121" y="2540"/>
                      </a:lnTo>
                      <a:cubicBezTo>
                        <a:pt x="34" y="2587"/>
                        <a:pt x="1" y="2696"/>
                        <a:pt x="48" y="2783"/>
                      </a:cubicBezTo>
                      <a:cubicBezTo>
                        <a:pt x="81" y="2841"/>
                        <a:pt x="142" y="2877"/>
                        <a:pt x="204" y="2877"/>
                      </a:cubicBezTo>
                      <a:cubicBezTo>
                        <a:pt x="233" y="2877"/>
                        <a:pt x="266" y="2870"/>
                        <a:pt x="291" y="2851"/>
                      </a:cubicBezTo>
                      <a:lnTo>
                        <a:pt x="4869" y="334"/>
                      </a:lnTo>
                      <a:cubicBezTo>
                        <a:pt x="4956" y="287"/>
                        <a:pt x="4989" y="178"/>
                        <a:pt x="4942" y="91"/>
                      </a:cubicBezTo>
                      <a:cubicBezTo>
                        <a:pt x="4907" y="32"/>
                        <a:pt x="4848" y="0"/>
                        <a:pt x="4787" y="0"/>
                      </a:cubicBezTo>
                      <a:close/>
                    </a:path>
                  </a:pathLst>
                </a:custGeom>
                <a:solidFill>
                  <a:srgbClr val="322A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9"/>
                <p:cNvSpPr/>
                <p:nvPr/>
              </p:nvSpPr>
              <p:spPr>
                <a:xfrm rot="-1800065">
                  <a:off x="3025865" y="3740322"/>
                  <a:ext cx="54523" cy="54523"/>
                </a:xfrm>
                <a:custGeom>
                  <a:rect b="b" l="l" r="r" t="t"/>
                  <a:pathLst>
                    <a:path extrusionOk="0" h="1248" w="1248">
                      <a:moveTo>
                        <a:pt x="624" y="356"/>
                      </a:moveTo>
                      <a:cubicBezTo>
                        <a:pt x="773" y="356"/>
                        <a:pt x="892" y="475"/>
                        <a:pt x="892" y="624"/>
                      </a:cubicBezTo>
                      <a:cubicBezTo>
                        <a:pt x="892" y="769"/>
                        <a:pt x="773" y="888"/>
                        <a:pt x="624" y="888"/>
                      </a:cubicBezTo>
                      <a:cubicBezTo>
                        <a:pt x="476" y="888"/>
                        <a:pt x="357" y="769"/>
                        <a:pt x="357" y="624"/>
                      </a:cubicBezTo>
                      <a:cubicBezTo>
                        <a:pt x="357" y="475"/>
                        <a:pt x="476" y="356"/>
                        <a:pt x="624" y="356"/>
                      </a:cubicBezTo>
                      <a:close/>
                      <a:moveTo>
                        <a:pt x="624" y="1"/>
                      </a:moveTo>
                      <a:cubicBezTo>
                        <a:pt x="280" y="1"/>
                        <a:pt x="1" y="280"/>
                        <a:pt x="1" y="624"/>
                      </a:cubicBezTo>
                      <a:cubicBezTo>
                        <a:pt x="1" y="965"/>
                        <a:pt x="280" y="1247"/>
                        <a:pt x="624" y="1247"/>
                      </a:cubicBezTo>
                      <a:cubicBezTo>
                        <a:pt x="969" y="1247"/>
                        <a:pt x="1248" y="965"/>
                        <a:pt x="1248" y="624"/>
                      </a:cubicBezTo>
                      <a:cubicBezTo>
                        <a:pt x="1248" y="280"/>
                        <a:pt x="969" y="1"/>
                        <a:pt x="624" y="1"/>
                      </a:cubicBezTo>
                      <a:close/>
                    </a:path>
                  </a:pathLst>
                </a:custGeom>
                <a:solidFill>
                  <a:srgbClr val="322A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 name="Google Shape;638;p29"/>
              <p:cNvSpPr/>
              <p:nvPr/>
            </p:nvSpPr>
            <p:spPr>
              <a:xfrm>
                <a:off x="3276858" y="1295993"/>
                <a:ext cx="3387923" cy="2387570"/>
              </a:xfrm>
              <a:custGeom>
                <a:rect b="b" l="l" r="r" t="t"/>
                <a:pathLst>
                  <a:path extrusionOk="0" h="71535" w="101507">
                    <a:moveTo>
                      <a:pt x="45857" y="0"/>
                    </a:moveTo>
                    <a:cubicBezTo>
                      <a:pt x="35949" y="0"/>
                      <a:pt x="27886" y="8064"/>
                      <a:pt x="27886" y="17970"/>
                    </a:cubicBezTo>
                    <a:cubicBezTo>
                      <a:pt x="27886" y="18122"/>
                      <a:pt x="27886" y="18274"/>
                      <a:pt x="27889" y="18427"/>
                    </a:cubicBezTo>
                    <a:cubicBezTo>
                      <a:pt x="26658" y="18470"/>
                      <a:pt x="19370" y="18727"/>
                      <a:pt x="18138" y="18771"/>
                    </a:cubicBezTo>
                    <a:cubicBezTo>
                      <a:pt x="17880" y="13946"/>
                      <a:pt x="13933" y="10194"/>
                      <a:pt x="9078" y="10194"/>
                    </a:cubicBezTo>
                    <a:cubicBezTo>
                      <a:pt x="4072" y="10194"/>
                      <a:pt x="1" y="14265"/>
                      <a:pt x="1" y="19267"/>
                    </a:cubicBezTo>
                    <a:cubicBezTo>
                      <a:pt x="1" y="21940"/>
                      <a:pt x="1163" y="24455"/>
                      <a:pt x="3199" y="26186"/>
                    </a:cubicBezTo>
                    <a:lnTo>
                      <a:pt x="84" y="30004"/>
                    </a:lnTo>
                    <a:cubicBezTo>
                      <a:pt x="23" y="30080"/>
                      <a:pt x="33" y="30193"/>
                      <a:pt x="110" y="30254"/>
                    </a:cubicBezTo>
                    <a:cubicBezTo>
                      <a:pt x="142" y="30281"/>
                      <a:pt x="182" y="30294"/>
                      <a:pt x="222" y="30294"/>
                    </a:cubicBezTo>
                    <a:cubicBezTo>
                      <a:pt x="273" y="30294"/>
                      <a:pt x="324" y="30272"/>
                      <a:pt x="359" y="30228"/>
                    </a:cubicBezTo>
                    <a:lnTo>
                      <a:pt x="3587" y="26273"/>
                    </a:lnTo>
                    <a:cubicBezTo>
                      <a:pt x="3619" y="26237"/>
                      <a:pt x="3634" y="26190"/>
                      <a:pt x="3627" y="26142"/>
                    </a:cubicBezTo>
                    <a:cubicBezTo>
                      <a:pt x="3623" y="26095"/>
                      <a:pt x="3598" y="26052"/>
                      <a:pt x="3562" y="26023"/>
                    </a:cubicBezTo>
                    <a:lnTo>
                      <a:pt x="3529" y="25998"/>
                    </a:lnTo>
                    <a:cubicBezTo>
                      <a:pt x="1515" y="24331"/>
                      <a:pt x="356" y="21879"/>
                      <a:pt x="356" y="19267"/>
                    </a:cubicBezTo>
                    <a:cubicBezTo>
                      <a:pt x="356" y="14460"/>
                      <a:pt x="4268" y="10548"/>
                      <a:pt x="9078" y="10548"/>
                    </a:cubicBezTo>
                    <a:cubicBezTo>
                      <a:pt x="13799" y="10548"/>
                      <a:pt x="17627" y="14243"/>
                      <a:pt x="17790" y="18963"/>
                    </a:cubicBezTo>
                    <a:cubicBezTo>
                      <a:pt x="17793" y="19010"/>
                      <a:pt x="17815" y="19053"/>
                      <a:pt x="17848" y="19086"/>
                    </a:cubicBezTo>
                    <a:cubicBezTo>
                      <a:pt x="17885" y="19119"/>
                      <a:pt x="17935" y="19133"/>
                      <a:pt x="17979" y="19133"/>
                    </a:cubicBezTo>
                    <a:lnTo>
                      <a:pt x="27965" y="18782"/>
                    </a:lnTo>
                    <a:cubicBezTo>
                      <a:pt x="28103" y="18774"/>
                      <a:pt x="28255" y="18771"/>
                      <a:pt x="28252" y="18593"/>
                    </a:cubicBezTo>
                    <a:cubicBezTo>
                      <a:pt x="28244" y="18387"/>
                      <a:pt x="28241" y="18180"/>
                      <a:pt x="28241" y="17970"/>
                    </a:cubicBezTo>
                    <a:cubicBezTo>
                      <a:pt x="28241" y="8259"/>
                      <a:pt x="36145" y="355"/>
                      <a:pt x="45857" y="355"/>
                    </a:cubicBezTo>
                    <a:cubicBezTo>
                      <a:pt x="55572" y="355"/>
                      <a:pt x="63475" y="8259"/>
                      <a:pt x="63475" y="17970"/>
                    </a:cubicBezTo>
                    <a:cubicBezTo>
                      <a:pt x="63475" y="27685"/>
                      <a:pt x="55572" y="35590"/>
                      <a:pt x="45857" y="35590"/>
                    </a:cubicBezTo>
                    <a:cubicBezTo>
                      <a:pt x="42353" y="35590"/>
                      <a:pt x="38970" y="34561"/>
                      <a:pt x="36068" y="32619"/>
                    </a:cubicBezTo>
                    <a:cubicBezTo>
                      <a:pt x="36038" y="32600"/>
                      <a:pt x="36004" y="32591"/>
                      <a:pt x="35968" y="32591"/>
                    </a:cubicBezTo>
                    <a:cubicBezTo>
                      <a:pt x="35957" y="32591"/>
                      <a:pt x="35946" y="32592"/>
                      <a:pt x="35935" y="32594"/>
                    </a:cubicBezTo>
                    <a:cubicBezTo>
                      <a:pt x="35891" y="32605"/>
                      <a:pt x="35848" y="32630"/>
                      <a:pt x="35822" y="32670"/>
                    </a:cubicBezTo>
                    <a:cubicBezTo>
                      <a:pt x="35822" y="32670"/>
                      <a:pt x="30255" y="41001"/>
                      <a:pt x="29443" y="42215"/>
                    </a:cubicBezTo>
                    <a:cubicBezTo>
                      <a:pt x="27252" y="40791"/>
                      <a:pt x="24709" y="40038"/>
                      <a:pt x="22079" y="40038"/>
                    </a:cubicBezTo>
                    <a:cubicBezTo>
                      <a:pt x="14620" y="40038"/>
                      <a:pt x="8553" y="46105"/>
                      <a:pt x="8553" y="53560"/>
                    </a:cubicBezTo>
                    <a:cubicBezTo>
                      <a:pt x="8553" y="61019"/>
                      <a:pt x="14620" y="67086"/>
                      <a:pt x="22079" y="67086"/>
                    </a:cubicBezTo>
                    <a:cubicBezTo>
                      <a:pt x="29476" y="67086"/>
                      <a:pt x="35503" y="61113"/>
                      <a:pt x="35602" y="53738"/>
                    </a:cubicBezTo>
                    <a:lnTo>
                      <a:pt x="55793" y="53738"/>
                    </a:lnTo>
                    <a:cubicBezTo>
                      <a:pt x="55890" y="63568"/>
                      <a:pt x="63913" y="71534"/>
                      <a:pt x="73763" y="71534"/>
                    </a:cubicBezTo>
                    <a:cubicBezTo>
                      <a:pt x="83674" y="71534"/>
                      <a:pt x="91737" y="63471"/>
                      <a:pt x="91737" y="53560"/>
                    </a:cubicBezTo>
                    <a:cubicBezTo>
                      <a:pt x="91737" y="49869"/>
                      <a:pt x="90625" y="46319"/>
                      <a:pt x="88524" y="43302"/>
                    </a:cubicBezTo>
                    <a:cubicBezTo>
                      <a:pt x="86503" y="40400"/>
                      <a:pt x="83710" y="38179"/>
                      <a:pt x="80446" y="36872"/>
                    </a:cubicBezTo>
                    <a:lnTo>
                      <a:pt x="83312" y="29497"/>
                    </a:lnTo>
                    <a:cubicBezTo>
                      <a:pt x="83348" y="29407"/>
                      <a:pt x="83300" y="29305"/>
                      <a:pt x="83210" y="29268"/>
                    </a:cubicBezTo>
                    <a:cubicBezTo>
                      <a:pt x="78110" y="27284"/>
                      <a:pt x="74817" y="22466"/>
                      <a:pt x="74817" y="16992"/>
                    </a:cubicBezTo>
                    <a:cubicBezTo>
                      <a:pt x="74817" y="9729"/>
                      <a:pt x="80722" y="3825"/>
                      <a:pt x="87984" y="3825"/>
                    </a:cubicBezTo>
                    <a:cubicBezTo>
                      <a:pt x="95244" y="3825"/>
                      <a:pt x="101152" y="9729"/>
                      <a:pt x="101152" y="16992"/>
                    </a:cubicBezTo>
                    <a:cubicBezTo>
                      <a:pt x="101152" y="20782"/>
                      <a:pt x="99518" y="24390"/>
                      <a:pt x="96667" y="26892"/>
                    </a:cubicBezTo>
                    <a:cubicBezTo>
                      <a:pt x="96591" y="26958"/>
                      <a:pt x="96584" y="27070"/>
                      <a:pt x="96649" y="27142"/>
                    </a:cubicBezTo>
                    <a:lnTo>
                      <a:pt x="100901" y="31993"/>
                    </a:lnTo>
                    <a:cubicBezTo>
                      <a:pt x="100936" y="32032"/>
                      <a:pt x="100985" y="32052"/>
                      <a:pt x="101035" y="32052"/>
                    </a:cubicBezTo>
                    <a:cubicBezTo>
                      <a:pt x="101077" y="32052"/>
                      <a:pt x="101120" y="32037"/>
                      <a:pt x="101155" y="32007"/>
                    </a:cubicBezTo>
                    <a:cubicBezTo>
                      <a:pt x="101227" y="31942"/>
                      <a:pt x="101235" y="31830"/>
                      <a:pt x="101170" y="31757"/>
                    </a:cubicBezTo>
                    <a:lnTo>
                      <a:pt x="97033" y="27041"/>
                    </a:lnTo>
                    <a:cubicBezTo>
                      <a:pt x="99880" y="24476"/>
                      <a:pt x="101506" y="20825"/>
                      <a:pt x="101506" y="16992"/>
                    </a:cubicBezTo>
                    <a:cubicBezTo>
                      <a:pt x="101506" y="9534"/>
                      <a:pt x="95439" y="3466"/>
                      <a:pt x="87984" y="3466"/>
                    </a:cubicBezTo>
                    <a:cubicBezTo>
                      <a:pt x="80526" y="3466"/>
                      <a:pt x="74459" y="9534"/>
                      <a:pt x="74459" y="16992"/>
                    </a:cubicBezTo>
                    <a:cubicBezTo>
                      <a:pt x="74459" y="22553"/>
                      <a:pt x="77773" y="27458"/>
                      <a:pt x="82917" y="29533"/>
                    </a:cubicBezTo>
                    <a:lnTo>
                      <a:pt x="80048" y="36908"/>
                    </a:lnTo>
                    <a:cubicBezTo>
                      <a:pt x="80015" y="36999"/>
                      <a:pt x="80058" y="37101"/>
                      <a:pt x="80149" y="37136"/>
                    </a:cubicBezTo>
                    <a:cubicBezTo>
                      <a:pt x="86973" y="39791"/>
                      <a:pt x="91382" y="46239"/>
                      <a:pt x="91382" y="53560"/>
                    </a:cubicBezTo>
                    <a:cubicBezTo>
                      <a:pt x="91382" y="63275"/>
                      <a:pt x="83478" y="71175"/>
                      <a:pt x="73763" y="71175"/>
                    </a:cubicBezTo>
                    <a:cubicBezTo>
                      <a:pt x="64052" y="71175"/>
                      <a:pt x="56147" y="63275"/>
                      <a:pt x="56147" y="53560"/>
                    </a:cubicBezTo>
                    <a:cubicBezTo>
                      <a:pt x="56147" y="53462"/>
                      <a:pt x="56067" y="53383"/>
                      <a:pt x="55970" y="53383"/>
                    </a:cubicBezTo>
                    <a:lnTo>
                      <a:pt x="35424" y="53383"/>
                    </a:lnTo>
                    <a:cubicBezTo>
                      <a:pt x="35326" y="53383"/>
                      <a:pt x="35246" y="53462"/>
                      <a:pt x="35246" y="53560"/>
                    </a:cubicBezTo>
                    <a:cubicBezTo>
                      <a:pt x="35246" y="60823"/>
                      <a:pt x="29339" y="66728"/>
                      <a:pt x="22079" y="66728"/>
                    </a:cubicBezTo>
                    <a:cubicBezTo>
                      <a:pt x="14816" y="66728"/>
                      <a:pt x="8912" y="60823"/>
                      <a:pt x="8912" y="53560"/>
                    </a:cubicBezTo>
                    <a:cubicBezTo>
                      <a:pt x="8912" y="46301"/>
                      <a:pt x="14816" y="40393"/>
                      <a:pt x="22079" y="40393"/>
                    </a:cubicBezTo>
                    <a:cubicBezTo>
                      <a:pt x="24698" y="40393"/>
                      <a:pt x="27226" y="41160"/>
                      <a:pt x="29404" y="42617"/>
                    </a:cubicBezTo>
                    <a:cubicBezTo>
                      <a:pt x="29444" y="42640"/>
                      <a:pt x="29473" y="42657"/>
                      <a:pt x="29502" y="42657"/>
                    </a:cubicBezTo>
                    <a:cubicBezTo>
                      <a:pt x="29577" y="42657"/>
                      <a:pt x="29652" y="42545"/>
                      <a:pt x="29921" y="42146"/>
                    </a:cubicBezTo>
                    <a:lnTo>
                      <a:pt x="36021" y="33015"/>
                    </a:lnTo>
                    <a:cubicBezTo>
                      <a:pt x="38945" y="34931"/>
                      <a:pt x="42343" y="35944"/>
                      <a:pt x="45857" y="35944"/>
                    </a:cubicBezTo>
                    <a:cubicBezTo>
                      <a:pt x="55767" y="35944"/>
                      <a:pt x="63831" y="27881"/>
                      <a:pt x="63831" y="17970"/>
                    </a:cubicBezTo>
                    <a:cubicBezTo>
                      <a:pt x="63831" y="8064"/>
                      <a:pt x="55767" y="0"/>
                      <a:pt x="45857"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9"/>
              <p:cNvSpPr/>
              <p:nvPr/>
            </p:nvSpPr>
            <p:spPr>
              <a:xfrm>
                <a:off x="6635104" y="2352831"/>
                <a:ext cx="41654" cy="41654"/>
              </a:xfrm>
              <a:custGeom>
                <a:rect b="b" l="l" r="r" t="t"/>
                <a:pathLst>
                  <a:path extrusionOk="0" h="1248" w="1248">
                    <a:moveTo>
                      <a:pt x="624" y="357"/>
                    </a:moveTo>
                    <a:cubicBezTo>
                      <a:pt x="769" y="357"/>
                      <a:pt x="888" y="476"/>
                      <a:pt x="888" y="624"/>
                    </a:cubicBezTo>
                    <a:cubicBezTo>
                      <a:pt x="888" y="769"/>
                      <a:pt x="769" y="889"/>
                      <a:pt x="624" y="889"/>
                    </a:cubicBezTo>
                    <a:cubicBezTo>
                      <a:pt x="475" y="889"/>
                      <a:pt x="356" y="769"/>
                      <a:pt x="356" y="624"/>
                    </a:cubicBezTo>
                    <a:cubicBezTo>
                      <a:pt x="356" y="476"/>
                      <a:pt x="475" y="357"/>
                      <a:pt x="624" y="357"/>
                    </a:cubicBezTo>
                    <a:close/>
                    <a:moveTo>
                      <a:pt x="624" y="1"/>
                    </a:moveTo>
                    <a:cubicBezTo>
                      <a:pt x="279" y="1"/>
                      <a:pt x="0" y="280"/>
                      <a:pt x="0" y="624"/>
                    </a:cubicBezTo>
                    <a:cubicBezTo>
                      <a:pt x="0" y="965"/>
                      <a:pt x="279" y="1248"/>
                      <a:pt x="624" y="1248"/>
                    </a:cubicBezTo>
                    <a:cubicBezTo>
                      <a:pt x="968" y="1248"/>
                      <a:pt x="1247" y="965"/>
                      <a:pt x="1247" y="624"/>
                    </a:cubicBezTo>
                    <a:cubicBezTo>
                      <a:pt x="1247" y="280"/>
                      <a:pt x="968" y="1"/>
                      <a:pt x="624"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sp>
            <p:nvSpPr>
              <p:cNvPr id="640" name="Google Shape;640;p29"/>
              <p:cNvSpPr/>
              <p:nvPr/>
            </p:nvSpPr>
            <p:spPr>
              <a:xfrm rot="-3737593">
                <a:off x="5718193" y="3945213"/>
                <a:ext cx="41648" cy="41648"/>
              </a:xfrm>
              <a:custGeom>
                <a:rect b="b" l="l" r="r" t="t"/>
                <a:pathLst>
                  <a:path extrusionOk="0" h="1248" w="1248">
                    <a:moveTo>
                      <a:pt x="624" y="356"/>
                    </a:moveTo>
                    <a:cubicBezTo>
                      <a:pt x="773" y="356"/>
                      <a:pt x="892" y="475"/>
                      <a:pt x="892" y="624"/>
                    </a:cubicBezTo>
                    <a:cubicBezTo>
                      <a:pt x="892" y="769"/>
                      <a:pt x="773" y="888"/>
                      <a:pt x="624" y="888"/>
                    </a:cubicBezTo>
                    <a:cubicBezTo>
                      <a:pt x="476" y="888"/>
                      <a:pt x="357" y="769"/>
                      <a:pt x="357" y="624"/>
                    </a:cubicBezTo>
                    <a:cubicBezTo>
                      <a:pt x="357" y="475"/>
                      <a:pt x="476" y="356"/>
                      <a:pt x="624" y="356"/>
                    </a:cubicBezTo>
                    <a:close/>
                    <a:moveTo>
                      <a:pt x="624" y="1"/>
                    </a:moveTo>
                    <a:cubicBezTo>
                      <a:pt x="280" y="1"/>
                      <a:pt x="1" y="280"/>
                      <a:pt x="1" y="624"/>
                    </a:cubicBezTo>
                    <a:cubicBezTo>
                      <a:pt x="1" y="965"/>
                      <a:pt x="280" y="1247"/>
                      <a:pt x="624" y="1247"/>
                    </a:cubicBezTo>
                    <a:cubicBezTo>
                      <a:pt x="969" y="1247"/>
                      <a:pt x="1248" y="965"/>
                      <a:pt x="1248" y="624"/>
                    </a:cubicBezTo>
                    <a:cubicBezTo>
                      <a:pt x="1248" y="280"/>
                      <a:pt x="969" y="1"/>
                      <a:pt x="624"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9"/>
              <p:cNvSpPr/>
              <p:nvPr/>
            </p:nvSpPr>
            <p:spPr>
              <a:xfrm rot="7059970">
                <a:off x="4703234" y="1155736"/>
                <a:ext cx="166496" cy="96013"/>
              </a:xfrm>
              <a:custGeom>
                <a:rect b="b" l="l" r="r" t="t"/>
                <a:pathLst>
                  <a:path extrusionOk="0" h="2877" w="4989">
                    <a:moveTo>
                      <a:pt x="4787" y="0"/>
                    </a:moveTo>
                    <a:cubicBezTo>
                      <a:pt x="4757" y="0"/>
                      <a:pt x="4728" y="7"/>
                      <a:pt x="4699" y="22"/>
                    </a:cubicBezTo>
                    <a:lnTo>
                      <a:pt x="121" y="2540"/>
                    </a:lnTo>
                    <a:cubicBezTo>
                      <a:pt x="34" y="2587"/>
                      <a:pt x="1" y="2696"/>
                      <a:pt x="48" y="2783"/>
                    </a:cubicBezTo>
                    <a:cubicBezTo>
                      <a:pt x="81" y="2841"/>
                      <a:pt x="142" y="2877"/>
                      <a:pt x="204" y="2877"/>
                    </a:cubicBezTo>
                    <a:cubicBezTo>
                      <a:pt x="233" y="2877"/>
                      <a:pt x="266" y="2870"/>
                      <a:pt x="291" y="2851"/>
                    </a:cubicBezTo>
                    <a:lnTo>
                      <a:pt x="4869" y="334"/>
                    </a:lnTo>
                    <a:cubicBezTo>
                      <a:pt x="4956" y="287"/>
                      <a:pt x="4989" y="178"/>
                      <a:pt x="4942" y="91"/>
                    </a:cubicBezTo>
                    <a:cubicBezTo>
                      <a:pt x="4907" y="32"/>
                      <a:pt x="4848" y="0"/>
                      <a:pt x="4787" y="0"/>
                    </a:cubicBezTo>
                    <a:close/>
                  </a:path>
                </a:pathLst>
              </a:custGeom>
              <a:solidFill>
                <a:srgbClr val="322A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9"/>
              <p:cNvSpPr/>
              <p:nvPr/>
            </p:nvSpPr>
            <p:spPr>
              <a:xfrm rot="7059970">
                <a:off x="4763578" y="1080896"/>
                <a:ext cx="41649" cy="41649"/>
              </a:xfrm>
              <a:custGeom>
                <a:rect b="b" l="l" r="r" t="t"/>
                <a:pathLst>
                  <a:path extrusionOk="0" h="1248" w="1248">
                    <a:moveTo>
                      <a:pt x="624" y="356"/>
                    </a:moveTo>
                    <a:cubicBezTo>
                      <a:pt x="773" y="356"/>
                      <a:pt x="892" y="475"/>
                      <a:pt x="892" y="624"/>
                    </a:cubicBezTo>
                    <a:cubicBezTo>
                      <a:pt x="892" y="769"/>
                      <a:pt x="773" y="888"/>
                      <a:pt x="624" y="888"/>
                    </a:cubicBezTo>
                    <a:cubicBezTo>
                      <a:pt x="476" y="888"/>
                      <a:pt x="357" y="769"/>
                      <a:pt x="357" y="624"/>
                    </a:cubicBezTo>
                    <a:cubicBezTo>
                      <a:pt x="357" y="475"/>
                      <a:pt x="476" y="356"/>
                      <a:pt x="624" y="356"/>
                    </a:cubicBezTo>
                    <a:close/>
                    <a:moveTo>
                      <a:pt x="624" y="1"/>
                    </a:moveTo>
                    <a:cubicBezTo>
                      <a:pt x="280" y="1"/>
                      <a:pt x="1" y="280"/>
                      <a:pt x="1" y="624"/>
                    </a:cubicBezTo>
                    <a:cubicBezTo>
                      <a:pt x="1" y="965"/>
                      <a:pt x="280" y="1247"/>
                      <a:pt x="624" y="1247"/>
                    </a:cubicBezTo>
                    <a:cubicBezTo>
                      <a:pt x="969" y="1247"/>
                      <a:pt x="1248" y="965"/>
                      <a:pt x="1248" y="624"/>
                    </a:cubicBezTo>
                    <a:cubicBezTo>
                      <a:pt x="1248" y="280"/>
                      <a:pt x="969" y="1"/>
                      <a:pt x="624" y="1"/>
                    </a:cubicBezTo>
                    <a:close/>
                  </a:path>
                </a:pathLst>
              </a:custGeom>
              <a:solidFill>
                <a:srgbClr val="322A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3" name="Google Shape;643;p29"/>
              <p:cNvCxnSpPr/>
              <p:nvPr/>
            </p:nvCxnSpPr>
            <p:spPr>
              <a:xfrm>
                <a:off x="5738102" y="3676100"/>
                <a:ext cx="0" cy="278100"/>
              </a:xfrm>
              <a:prstGeom prst="straightConnector1">
                <a:avLst/>
              </a:prstGeom>
              <a:noFill/>
              <a:ln cap="flat" cmpd="sng" w="9525">
                <a:solidFill>
                  <a:srgbClr val="434343"/>
                </a:solidFill>
                <a:prstDash val="solid"/>
                <a:round/>
                <a:headEnd len="med" w="med" type="none"/>
                <a:tailEnd len="med" w="med" type="none"/>
              </a:ln>
            </p:spPr>
          </p:cxnSp>
        </p:grpSp>
      </p:grpSp>
      <p:sp>
        <p:nvSpPr>
          <p:cNvPr id="644" name="Google Shape;644;p29"/>
          <p:cNvSpPr txBox="1"/>
          <p:nvPr/>
        </p:nvSpPr>
        <p:spPr>
          <a:xfrm>
            <a:off x="4907073" y="3978269"/>
            <a:ext cx="1681500" cy="71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200">
                <a:solidFill>
                  <a:srgbClr val="434343"/>
                </a:solidFill>
                <a:latin typeface="Inconsolata"/>
                <a:ea typeface="Inconsolata"/>
                <a:cs typeface="Inconsolata"/>
                <a:sym typeface="Inconsolata"/>
              </a:rPr>
              <a:t>RESULT ANALYSIS </a:t>
            </a:r>
            <a:br>
              <a:rPr b="1" lang="es" sz="1200">
                <a:solidFill>
                  <a:srgbClr val="434343"/>
                </a:solidFill>
                <a:latin typeface="Inconsolata"/>
                <a:ea typeface="Inconsolata"/>
                <a:cs typeface="Inconsolata"/>
                <a:sym typeface="Inconsolata"/>
              </a:rPr>
            </a:br>
            <a:r>
              <a:rPr b="1" lang="es" sz="1200">
                <a:solidFill>
                  <a:srgbClr val="434343"/>
                </a:solidFill>
                <a:latin typeface="Inconsolata"/>
                <a:ea typeface="Inconsolata"/>
                <a:cs typeface="Inconsolata"/>
                <a:sym typeface="Inconsolata"/>
              </a:rPr>
              <a:t>CONCLUSIÓN</a:t>
            </a:r>
            <a:endParaRPr b="1" sz="1200">
              <a:solidFill>
                <a:srgbClr val="434343"/>
              </a:solidFill>
              <a:latin typeface="Inconsolata"/>
              <a:ea typeface="Inconsolata"/>
              <a:cs typeface="Inconsolata"/>
              <a:sym typeface="Inconsolata"/>
            </a:endParaRPr>
          </a:p>
          <a:p>
            <a:pPr indent="0" lvl="0" marL="0" rtl="0" algn="ctr">
              <a:spcBef>
                <a:spcPts val="1600"/>
              </a:spcBef>
              <a:spcAft>
                <a:spcPts val="1600"/>
              </a:spcAft>
              <a:buNone/>
            </a:pPr>
            <a:r>
              <a:t/>
            </a:r>
            <a:endParaRPr b="1" sz="1200">
              <a:solidFill>
                <a:srgbClr val="434343"/>
              </a:solidFill>
              <a:latin typeface="Inconsolata"/>
              <a:ea typeface="Inconsolata"/>
              <a:cs typeface="Inconsolata"/>
              <a:sym typeface="Inconsolata"/>
            </a:endParaRPr>
          </a:p>
        </p:txBody>
      </p:sp>
      <p:sp>
        <p:nvSpPr>
          <p:cNvPr id="645" name="Google Shape;645;p29"/>
          <p:cNvSpPr txBox="1"/>
          <p:nvPr/>
        </p:nvSpPr>
        <p:spPr>
          <a:xfrm>
            <a:off x="1635325" y="2302053"/>
            <a:ext cx="1710300" cy="6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s" sz="1200">
                <a:solidFill>
                  <a:srgbClr val="123D60"/>
                </a:solidFill>
                <a:latin typeface="Inconsolata"/>
                <a:ea typeface="Inconsolata"/>
                <a:cs typeface="Inconsolata"/>
                <a:sym typeface="Inconsolata"/>
              </a:rPr>
              <a:t>DATA </a:t>
            </a:r>
            <a:r>
              <a:rPr b="1" lang="es" sz="1200">
                <a:solidFill>
                  <a:srgbClr val="123D60"/>
                </a:solidFill>
                <a:latin typeface="Inconsolata"/>
                <a:ea typeface="Inconsolata"/>
                <a:cs typeface="Inconsolata"/>
                <a:sym typeface="Inconsolata"/>
              </a:rPr>
              <a:t>COLLECTION</a:t>
            </a:r>
            <a:r>
              <a:rPr b="1" lang="es" sz="1200">
                <a:solidFill>
                  <a:srgbClr val="123D60"/>
                </a:solidFill>
                <a:latin typeface="Inconsolata"/>
                <a:ea typeface="Inconsolata"/>
                <a:cs typeface="Inconsolata"/>
                <a:sym typeface="Inconsolata"/>
              </a:rPr>
              <a:t> </a:t>
            </a:r>
            <a:br>
              <a:rPr b="1" lang="es" sz="1200">
                <a:solidFill>
                  <a:srgbClr val="123D60"/>
                </a:solidFill>
                <a:latin typeface="Inconsolata"/>
                <a:ea typeface="Inconsolata"/>
                <a:cs typeface="Inconsolata"/>
                <a:sym typeface="Inconsolata"/>
              </a:rPr>
            </a:br>
            <a:r>
              <a:rPr b="1" lang="es" sz="1200">
                <a:solidFill>
                  <a:srgbClr val="123D60"/>
                </a:solidFill>
                <a:latin typeface="Inconsolata"/>
                <a:ea typeface="Inconsolata"/>
                <a:cs typeface="Inconsolata"/>
                <a:sym typeface="Inconsolata"/>
              </a:rPr>
              <a:t>DATA CLEANING</a:t>
            </a:r>
            <a:endParaRPr b="1" sz="1200">
              <a:solidFill>
                <a:srgbClr val="123D60"/>
              </a:solidFill>
              <a:latin typeface="Inconsolata"/>
              <a:ea typeface="Inconsolata"/>
              <a:cs typeface="Inconsolata"/>
              <a:sym typeface="Inconsolata"/>
            </a:endParaRPr>
          </a:p>
        </p:txBody>
      </p:sp>
      <p:sp>
        <p:nvSpPr>
          <p:cNvPr id="646" name="Google Shape;646;p29"/>
          <p:cNvSpPr txBox="1"/>
          <p:nvPr/>
        </p:nvSpPr>
        <p:spPr>
          <a:xfrm>
            <a:off x="3170005" y="3722855"/>
            <a:ext cx="1681500" cy="71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200">
                <a:solidFill>
                  <a:srgbClr val="434343"/>
                </a:solidFill>
                <a:latin typeface="Inconsolata"/>
                <a:ea typeface="Inconsolata"/>
                <a:cs typeface="Inconsolata"/>
                <a:sym typeface="Inconsolata"/>
              </a:rPr>
              <a:t>MODELLING</a:t>
            </a:r>
            <a:endParaRPr b="1" sz="1200">
              <a:solidFill>
                <a:srgbClr val="434343"/>
              </a:solidFill>
              <a:latin typeface="Inconsolata"/>
              <a:ea typeface="Inconsolata"/>
              <a:cs typeface="Inconsolata"/>
              <a:sym typeface="Inconsolata"/>
            </a:endParaRPr>
          </a:p>
          <a:p>
            <a:pPr indent="0" lvl="0" marL="0" rtl="0" algn="ctr">
              <a:spcBef>
                <a:spcPts val="1600"/>
              </a:spcBef>
              <a:spcAft>
                <a:spcPts val="1600"/>
              </a:spcAft>
              <a:buNone/>
            </a:pPr>
            <a:r>
              <a:t/>
            </a:r>
            <a:endParaRPr b="1" sz="1200">
              <a:solidFill>
                <a:srgbClr val="434343"/>
              </a:solidFill>
              <a:latin typeface="Inconsolata"/>
              <a:ea typeface="Inconsolata"/>
              <a:cs typeface="Inconsolata"/>
              <a:sym typeface="Inconsolata"/>
            </a:endParaRPr>
          </a:p>
        </p:txBody>
      </p:sp>
      <p:sp>
        <p:nvSpPr>
          <p:cNvPr id="647" name="Google Shape;647;p29"/>
          <p:cNvSpPr txBox="1"/>
          <p:nvPr>
            <p:ph type="ctrTitle"/>
          </p:nvPr>
        </p:nvSpPr>
        <p:spPr>
          <a:xfrm>
            <a:off x="590550" y="410775"/>
            <a:ext cx="1448100" cy="74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WORKFLOW</a:t>
            </a:r>
            <a:br>
              <a:rPr lang="es"/>
            </a:br>
            <a:r>
              <a:rPr lang="es"/>
              <a:t>PROCESS</a:t>
            </a:r>
            <a:endParaRPr/>
          </a:p>
        </p:txBody>
      </p:sp>
      <p:sp>
        <p:nvSpPr>
          <p:cNvPr id="648" name="Google Shape;648;p29"/>
          <p:cNvSpPr txBox="1"/>
          <p:nvPr/>
        </p:nvSpPr>
        <p:spPr>
          <a:xfrm>
            <a:off x="3601625" y="533975"/>
            <a:ext cx="2397300" cy="54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200">
                <a:solidFill>
                  <a:srgbClr val="434343"/>
                </a:solidFill>
                <a:latin typeface="Inconsolata"/>
                <a:ea typeface="Inconsolata"/>
                <a:cs typeface="Inconsolata"/>
                <a:sym typeface="Inconsolata"/>
              </a:rPr>
              <a:t>FEATURE ENGINEERING</a:t>
            </a:r>
            <a:br>
              <a:rPr b="1" lang="es" sz="1200">
                <a:solidFill>
                  <a:srgbClr val="434343"/>
                </a:solidFill>
                <a:latin typeface="Inconsolata"/>
                <a:ea typeface="Inconsolata"/>
                <a:cs typeface="Inconsolata"/>
                <a:sym typeface="Inconsolata"/>
              </a:rPr>
            </a:br>
            <a:r>
              <a:rPr b="1" lang="es" sz="1200">
                <a:solidFill>
                  <a:srgbClr val="434343"/>
                </a:solidFill>
                <a:latin typeface="Inconsolata"/>
                <a:ea typeface="Inconsolata"/>
                <a:cs typeface="Inconsolata"/>
                <a:sym typeface="Inconsolata"/>
              </a:rPr>
              <a:t>PREPROCESSING</a:t>
            </a:r>
            <a:endParaRPr b="1" sz="1200">
              <a:solidFill>
                <a:srgbClr val="434343"/>
              </a:solidFill>
              <a:latin typeface="Inconsolata"/>
              <a:ea typeface="Inconsolata"/>
              <a:cs typeface="Inconsolata"/>
              <a:sym typeface="Inconsolata"/>
            </a:endParaRPr>
          </a:p>
          <a:p>
            <a:pPr indent="0" lvl="0" marL="0" rtl="0" algn="ctr">
              <a:spcBef>
                <a:spcPts val="1600"/>
              </a:spcBef>
              <a:spcAft>
                <a:spcPts val="1600"/>
              </a:spcAft>
              <a:buNone/>
            </a:pPr>
            <a:r>
              <a:t/>
            </a:r>
            <a:endParaRPr b="1" sz="1200">
              <a:solidFill>
                <a:srgbClr val="434343"/>
              </a:solidFill>
              <a:latin typeface="Inconsolata"/>
              <a:ea typeface="Inconsolata"/>
              <a:cs typeface="Inconsolata"/>
              <a:sym typeface="Inconsolata"/>
            </a:endParaRPr>
          </a:p>
        </p:txBody>
      </p:sp>
      <p:sp>
        <p:nvSpPr>
          <p:cNvPr id="649" name="Google Shape;649;p29"/>
          <p:cNvSpPr txBox="1"/>
          <p:nvPr/>
        </p:nvSpPr>
        <p:spPr>
          <a:xfrm>
            <a:off x="6650075" y="2357000"/>
            <a:ext cx="1960200" cy="6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s" sz="1200">
                <a:solidFill>
                  <a:srgbClr val="434343"/>
                </a:solidFill>
                <a:latin typeface="Inconsolata"/>
                <a:ea typeface="Inconsolata"/>
                <a:cs typeface="Inconsolata"/>
                <a:sym typeface="Inconsolata"/>
              </a:rPr>
              <a:t>TEST DEPLOYMENT OF TOOL</a:t>
            </a:r>
            <a:br>
              <a:rPr b="1" lang="es" sz="1200">
                <a:solidFill>
                  <a:srgbClr val="434343"/>
                </a:solidFill>
                <a:latin typeface="Inconsolata"/>
                <a:ea typeface="Inconsolata"/>
                <a:cs typeface="Inconsolata"/>
                <a:sym typeface="Inconsolata"/>
              </a:rPr>
            </a:br>
            <a:r>
              <a:rPr b="1" lang="es" sz="1200">
                <a:solidFill>
                  <a:srgbClr val="434343"/>
                </a:solidFill>
                <a:latin typeface="Inconsolata"/>
                <a:ea typeface="Inconsolata"/>
                <a:cs typeface="Inconsolata"/>
                <a:sym typeface="Inconsolata"/>
              </a:rPr>
              <a:t>FUTURE</a:t>
            </a:r>
            <a:r>
              <a:rPr b="1" lang="es" sz="1200">
                <a:solidFill>
                  <a:srgbClr val="434343"/>
                </a:solidFill>
                <a:latin typeface="Inconsolata"/>
                <a:ea typeface="Inconsolata"/>
                <a:cs typeface="Inconsolata"/>
                <a:sym typeface="Inconsolata"/>
              </a:rPr>
              <a:t> WORK </a:t>
            </a:r>
            <a:br>
              <a:rPr b="1" lang="es" sz="1200">
                <a:solidFill>
                  <a:srgbClr val="434343"/>
                </a:solidFill>
                <a:latin typeface="Inconsolata"/>
                <a:ea typeface="Inconsolata"/>
                <a:cs typeface="Inconsolata"/>
                <a:sym typeface="Inconsolata"/>
              </a:rPr>
            </a:br>
            <a:endParaRPr b="1" sz="1200">
              <a:solidFill>
                <a:srgbClr val="434343"/>
              </a:solidFill>
              <a:latin typeface="Inconsolata"/>
              <a:ea typeface="Inconsolata"/>
              <a:cs typeface="Inconsolata"/>
              <a:sym typeface="Inconsolata"/>
            </a:endParaRPr>
          </a:p>
        </p:txBody>
      </p:sp>
      <p:sp>
        <p:nvSpPr>
          <p:cNvPr id="650" name="Google Shape;650;p29"/>
          <p:cNvSpPr txBox="1"/>
          <p:nvPr/>
        </p:nvSpPr>
        <p:spPr>
          <a:xfrm>
            <a:off x="4367084" y="1758251"/>
            <a:ext cx="866400" cy="296100"/>
          </a:xfrm>
          <a:prstGeom prst="rect">
            <a:avLst/>
          </a:prstGeom>
          <a:noFill/>
          <a:ln>
            <a:noFill/>
          </a:ln>
        </p:spPr>
        <p:txBody>
          <a:bodyPr anchorCtr="0" anchor="ctr" bIns="0" lIns="0" spcFirstLastPara="1" rIns="0" wrap="square" tIns="12700">
            <a:noAutofit/>
          </a:bodyPr>
          <a:lstStyle/>
          <a:p>
            <a:pPr indent="0" lvl="0" marL="0" marR="0" rtl="0" algn="ctr">
              <a:lnSpc>
                <a:spcPct val="100000"/>
              </a:lnSpc>
              <a:spcBef>
                <a:spcPts val="0"/>
              </a:spcBef>
              <a:spcAft>
                <a:spcPts val="0"/>
              </a:spcAft>
              <a:buNone/>
            </a:pPr>
            <a:r>
              <a:rPr lang="es" sz="1200">
                <a:solidFill>
                  <a:srgbClr val="434343"/>
                </a:solidFill>
                <a:latin typeface="Fjalla One"/>
                <a:ea typeface="Fjalla One"/>
                <a:cs typeface="Fjalla One"/>
                <a:sym typeface="Fjalla One"/>
              </a:rPr>
              <a:t>STEP 2</a:t>
            </a:r>
            <a:endParaRPr sz="1200">
              <a:solidFill>
                <a:srgbClr val="434343"/>
              </a:solidFill>
              <a:latin typeface="Fjalla One"/>
              <a:ea typeface="Fjalla One"/>
              <a:cs typeface="Fjalla One"/>
              <a:sym typeface="Fjalla One"/>
            </a:endParaRPr>
          </a:p>
        </p:txBody>
      </p:sp>
      <p:sp>
        <p:nvSpPr>
          <p:cNvPr id="651" name="Google Shape;651;p29"/>
          <p:cNvSpPr txBox="1"/>
          <p:nvPr/>
        </p:nvSpPr>
        <p:spPr>
          <a:xfrm>
            <a:off x="3150653" y="1789000"/>
            <a:ext cx="866400" cy="296100"/>
          </a:xfrm>
          <a:prstGeom prst="rect">
            <a:avLst/>
          </a:prstGeom>
          <a:noFill/>
          <a:ln>
            <a:noFill/>
          </a:ln>
        </p:spPr>
        <p:txBody>
          <a:bodyPr anchorCtr="0" anchor="ctr" bIns="0" lIns="0" spcFirstLastPara="1" rIns="0" wrap="square" tIns="12700">
            <a:noAutofit/>
          </a:bodyPr>
          <a:lstStyle/>
          <a:p>
            <a:pPr indent="0" lvl="0" marL="0" marR="0" rtl="0" algn="ctr">
              <a:lnSpc>
                <a:spcPct val="100000"/>
              </a:lnSpc>
              <a:spcBef>
                <a:spcPts val="0"/>
              </a:spcBef>
              <a:spcAft>
                <a:spcPts val="0"/>
              </a:spcAft>
              <a:buNone/>
            </a:pPr>
            <a:r>
              <a:rPr lang="es" sz="1200">
                <a:solidFill>
                  <a:srgbClr val="434343"/>
                </a:solidFill>
                <a:latin typeface="Fjalla One"/>
                <a:ea typeface="Fjalla One"/>
                <a:cs typeface="Fjalla One"/>
                <a:sym typeface="Fjalla One"/>
              </a:rPr>
              <a:t>STEP 1</a:t>
            </a:r>
            <a:endParaRPr sz="1200">
              <a:solidFill>
                <a:srgbClr val="434343"/>
              </a:solidFill>
              <a:latin typeface="Fjalla One"/>
              <a:ea typeface="Fjalla One"/>
              <a:cs typeface="Fjalla One"/>
              <a:sym typeface="Fjalla One"/>
            </a:endParaRPr>
          </a:p>
        </p:txBody>
      </p:sp>
      <p:sp>
        <p:nvSpPr>
          <p:cNvPr id="652" name="Google Shape;652;p29"/>
          <p:cNvSpPr txBox="1"/>
          <p:nvPr/>
        </p:nvSpPr>
        <p:spPr>
          <a:xfrm>
            <a:off x="3577561" y="2952706"/>
            <a:ext cx="866400" cy="296100"/>
          </a:xfrm>
          <a:prstGeom prst="rect">
            <a:avLst/>
          </a:prstGeom>
          <a:noFill/>
          <a:ln>
            <a:noFill/>
          </a:ln>
        </p:spPr>
        <p:txBody>
          <a:bodyPr anchorCtr="0" anchor="ctr" bIns="0" lIns="0" spcFirstLastPara="1" rIns="0" wrap="square" tIns="12700">
            <a:noAutofit/>
          </a:bodyPr>
          <a:lstStyle/>
          <a:p>
            <a:pPr indent="0" lvl="0" marL="0" marR="0" rtl="0" algn="ctr">
              <a:lnSpc>
                <a:spcPct val="100000"/>
              </a:lnSpc>
              <a:spcBef>
                <a:spcPts val="0"/>
              </a:spcBef>
              <a:spcAft>
                <a:spcPts val="0"/>
              </a:spcAft>
              <a:buNone/>
            </a:pPr>
            <a:r>
              <a:rPr lang="es" sz="1200">
                <a:solidFill>
                  <a:srgbClr val="434343"/>
                </a:solidFill>
                <a:latin typeface="Fjalla One"/>
                <a:ea typeface="Fjalla One"/>
                <a:cs typeface="Fjalla One"/>
                <a:sym typeface="Fjalla One"/>
              </a:rPr>
              <a:t>STEP 3</a:t>
            </a:r>
            <a:endParaRPr sz="1200">
              <a:solidFill>
                <a:srgbClr val="434343"/>
              </a:solidFill>
              <a:latin typeface="Fjalla One"/>
              <a:ea typeface="Fjalla One"/>
              <a:cs typeface="Fjalla One"/>
              <a:sym typeface="Fjalla One"/>
            </a:endParaRPr>
          </a:p>
        </p:txBody>
      </p:sp>
      <p:sp>
        <p:nvSpPr>
          <p:cNvPr id="653" name="Google Shape;653;p29"/>
          <p:cNvSpPr txBox="1"/>
          <p:nvPr/>
        </p:nvSpPr>
        <p:spPr>
          <a:xfrm>
            <a:off x="5306936" y="2929634"/>
            <a:ext cx="866400" cy="296100"/>
          </a:xfrm>
          <a:prstGeom prst="rect">
            <a:avLst/>
          </a:prstGeom>
          <a:noFill/>
          <a:ln>
            <a:noFill/>
          </a:ln>
        </p:spPr>
        <p:txBody>
          <a:bodyPr anchorCtr="0" anchor="ctr" bIns="0" lIns="0" spcFirstLastPara="1" rIns="0" wrap="square" tIns="12700">
            <a:noAutofit/>
          </a:bodyPr>
          <a:lstStyle/>
          <a:p>
            <a:pPr indent="0" lvl="0" marL="0" marR="0" rtl="0" algn="ctr">
              <a:lnSpc>
                <a:spcPct val="100000"/>
              </a:lnSpc>
              <a:spcBef>
                <a:spcPts val="0"/>
              </a:spcBef>
              <a:spcAft>
                <a:spcPts val="0"/>
              </a:spcAft>
              <a:buNone/>
            </a:pPr>
            <a:r>
              <a:rPr lang="es" sz="1200">
                <a:solidFill>
                  <a:srgbClr val="434343"/>
                </a:solidFill>
                <a:latin typeface="Fjalla One"/>
                <a:ea typeface="Fjalla One"/>
                <a:cs typeface="Fjalla One"/>
                <a:sym typeface="Fjalla One"/>
              </a:rPr>
              <a:t>STEP 4</a:t>
            </a:r>
            <a:endParaRPr sz="1200">
              <a:solidFill>
                <a:srgbClr val="434343"/>
              </a:solidFill>
              <a:latin typeface="Fjalla One"/>
              <a:ea typeface="Fjalla One"/>
              <a:cs typeface="Fjalla One"/>
              <a:sym typeface="Fjalla One"/>
            </a:endParaRPr>
          </a:p>
        </p:txBody>
      </p:sp>
      <p:sp>
        <p:nvSpPr>
          <p:cNvPr id="654" name="Google Shape;654;p29"/>
          <p:cNvSpPr txBox="1"/>
          <p:nvPr/>
        </p:nvSpPr>
        <p:spPr>
          <a:xfrm>
            <a:off x="5791289" y="1740930"/>
            <a:ext cx="866400" cy="296100"/>
          </a:xfrm>
          <a:prstGeom prst="rect">
            <a:avLst/>
          </a:prstGeom>
          <a:noFill/>
          <a:ln>
            <a:noFill/>
          </a:ln>
        </p:spPr>
        <p:txBody>
          <a:bodyPr anchorCtr="0" anchor="ctr" bIns="0" lIns="0" spcFirstLastPara="1" rIns="0" wrap="square" tIns="12700">
            <a:noAutofit/>
          </a:bodyPr>
          <a:lstStyle/>
          <a:p>
            <a:pPr indent="0" lvl="0" marL="0" marR="0" rtl="0" algn="ctr">
              <a:lnSpc>
                <a:spcPct val="100000"/>
              </a:lnSpc>
              <a:spcBef>
                <a:spcPts val="0"/>
              </a:spcBef>
              <a:spcAft>
                <a:spcPts val="0"/>
              </a:spcAft>
              <a:buNone/>
            </a:pPr>
            <a:r>
              <a:rPr lang="es" sz="1200">
                <a:solidFill>
                  <a:srgbClr val="434343"/>
                </a:solidFill>
                <a:latin typeface="Fjalla One"/>
                <a:ea typeface="Fjalla One"/>
                <a:cs typeface="Fjalla One"/>
                <a:sym typeface="Fjalla One"/>
              </a:rPr>
              <a:t>STEP 5</a:t>
            </a:r>
            <a:endParaRPr sz="1200">
              <a:solidFill>
                <a:srgbClr val="434343"/>
              </a:solidFill>
              <a:latin typeface="Fjalla One"/>
              <a:ea typeface="Fjalla One"/>
              <a:cs typeface="Fjalla One"/>
              <a:sym typeface="Fjalla On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658" name="Shape 658"/>
        <p:cNvGrpSpPr/>
        <p:nvPr/>
      </p:nvGrpSpPr>
      <p:grpSpPr>
        <a:xfrm>
          <a:off x="0" y="0"/>
          <a:ext cx="0" cy="0"/>
          <a:chOff x="0" y="0"/>
          <a:chExt cx="0" cy="0"/>
        </a:xfrm>
      </p:grpSpPr>
      <p:sp>
        <p:nvSpPr>
          <p:cNvPr id="659" name="Google Shape;659;p30"/>
          <p:cNvSpPr txBox="1"/>
          <p:nvPr>
            <p:ph idx="4294967295" type="body"/>
          </p:nvPr>
        </p:nvSpPr>
        <p:spPr>
          <a:xfrm>
            <a:off x="2010625" y="1421775"/>
            <a:ext cx="5231700" cy="3227400"/>
          </a:xfrm>
          <a:prstGeom prst="rect">
            <a:avLst/>
          </a:prstGeom>
        </p:spPr>
        <p:txBody>
          <a:bodyPr anchorCtr="0" anchor="ctr" bIns="91425" lIns="91425" spcFirstLastPara="1" rIns="91425" wrap="square" tIns="91425">
            <a:noAutofit/>
          </a:bodyPr>
          <a:lstStyle/>
          <a:p>
            <a:pPr indent="0" lvl="0" marL="0" rtl="0" algn="l">
              <a:spcBef>
                <a:spcPts val="300"/>
              </a:spcBef>
              <a:spcAft>
                <a:spcPts val="0"/>
              </a:spcAft>
              <a:buNone/>
            </a:pPr>
            <a:r>
              <a:rPr lang="es">
                <a:latin typeface="Fjalla One"/>
                <a:ea typeface="Fjalla One"/>
                <a:cs typeface="Fjalla One"/>
                <a:sym typeface="Fjalla One"/>
              </a:rPr>
              <a:t>DATA SOURCE</a:t>
            </a:r>
            <a:endParaRPr sz="1000">
              <a:latin typeface="Anton"/>
              <a:ea typeface="Anton"/>
              <a:cs typeface="Anton"/>
              <a:sym typeface="Anton"/>
            </a:endParaRPr>
          </a:p>
          <a:p>
            <a:pPr indent="-190500" lvl="0" marL="241300" rtl="0" algn="l">
              <a:spcBef>
                <a:spcPts val="300"/>
              </a:spcBef>
              <a:spcAft>
                <a:spcPts val="0"/>
              </a:spcAft>
              <a:buClr>
                <a:srgbClr val="434343"/>
              </a:buClr>
              <a:buSzPts val="1000"/>
              <a:buAutoNum type="arabicPeriod"/>
            </a:pPr>
            <a:r>
              <a:rPr b="1" lang="es" sz="1000"/>
              <a:t>Terms of Service; Didn't Read (ToS;DR)</a:t>
            </a:r>
            <a:r>
              <a:rPr lang="es" sz="1000"/>
              <a:t> website - public database of crowdsourced extracts and reviews</a:t>
            </a:r>
            <a:endParaRPr sz="1000"/>
          </a:p>
          <a:p>
            <a:pPr indent="-190500" lvl="0" marL="241300" rtl="0" algn="l">
              <a:spcBef>
                <a:spcPts val="0"/>
              </a:spcBef>
              <a:spcAft>
                <a:spcPts val="0"/>
              </a:spcAft>
              <a:buClr>
                <a:srgbClr val="434343"/>
              </a:buClr>
              <a:buSzPts val="1000"/>
              <a:buAutoNum type="arabicPeriod"/>
            </a:pPr>
            <a:r>
              <a:rPr lang="es" sz="1000"/>
              <a:t>Requested and read in JSON API files available</a:t>
            </a:r>
            <a:endParaRPr sz="1000"/>
          </a:p>
          <a:p>
            <a:pPr indent="-190500" lvl="0" marL="241300" rtl="0" algn="l">
              <a:spcBef>
                <a:spcPts val="0"/>
              </a:spcBef>
              <a:spcAft>
                <a:spcPts val="0"/>
              </a:spcAft>
              <a:buClr>
                <a:srgbClr val="434343"/>
              </a:buClr>
              <a:buSzPts val="1000"/>
              <a:buAutoNum type="arabicPeriod"/>
            </a:pPr>
            <a:r>
              <a:rPr lang="es" sz="1000"/>
              <a:t>Collected </a:t>
            </a:r>
            <a:r>
              <a:rPr b="1" lang="es" sz="1000"/>
              <a:t>2565 </a:t>
            </a:r>
            <a:r>
              <a:rPr lang="es" sz="1000"/>
              <a:t>data points from the </a:t>
            </a:r>
            <a:r>
              <a:rPr b="1" lang="es" sz="1000"/>
              <a:t>383</a:t>
            </a:r>
            <a:r>
              <a:rPr lang="es" sz="1000"/>
              <a:t> services </a:t>
            </a:r>
            <a:br>
              <a:rPr lang="es" sz="1000"/>
            </a:br>
            <a:endParaRPr sz="1000"/>
          </a:p>
        </p:txBody>
      </p:sp>
      <p:sp>
        <p:nvSpPr>
          <p:cNvPr id="660" name="Google Shape;660;p30"/>
          <p:cNvSpPr txBox="1"/>
          <p:nvPr>
            <p:ph type="ctrTitle"/>
          </p:nvPr>
        </p:nvSpPr>
        <p:spPr>
          <a:xfrm>
            <a:off x="590550" y="410777"/>
            <a:ext cx="2092800" cy="74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DATA COLLECTION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64" name="Shape 664"/>
        <p:cNvGrpSpPr/>
        <p:nvPr/>
      </p:nvGrpSpPr>
      <p:grpSpPr>
        <a:xfrm>
          <a:off x="0" y="0"/>
          <a:ext cx="0" cy="0"/>
          <a:chOff x="0" y="0"/>
          <a:chExt cx="0" cy="0"/>
        </a:xfrm>
      </p:grpSpPr>
      <p:pic>
        <p:nvPicPr>
          <p:cNvPr id="665" name="Google Shape;665;p31"/>
          <p:cNvPicPr preferRelativeResize="0"/>
          <p:nvPr/>
        </p:nvPicPr>
        <p:blipFill>
          <a:blip r:embed="rId3">
            <a:alphaModFix/>
          </a:blip>
          <a:stretch>
            <a:fillRect/>
          </a:stretch>
        </p:blipFill>
        <p:spPr>
          <a:xfrm>
            <a:off x="1393376" y="1128762"/>
            <a:ext cx="6357224" cy="3988125"/>
          </a:xfrm>
          <a:prstGeom prst="rect">
            <a:avLst/>
          </a:prstGeom>
          <a:noFill/>
          <a:ln>
            <a:noFill/>
          </a:ln>
        </p:spPr>
      </p:pic>
      <p:sp>
        <p:nvSpPr>
          <p:cNvPr id="666" name="Google Shape;666;p31"/>
          <p:cNvSpPr txBox="1"/>
          <p:nvPr>
            <p:ph type="ctrTitle"/>
          </p:nvPr>
        </p:nvSpPr>
        <p:spPr>
          <a:xfrm>
            <a:off x="590550" y="410777"/>
            <a:ext cx="2092800" cy="74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DATA COLLECTION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670" name="Shape 670"/>
        <p:cNvGrpSpPr/>
        <p:nvPr/>
      </p:nvGrpSpPr>
      <p:grpSpPr>
        <a:xfrm>
          <a:off x="0" y="0"/>
          <a:ext cx="0" cy="0"/>
          <a:chOff x="0" y="0"/>
          <a:chExt cx="0" cy="0"/>
        </a:xfrm>
      </p:grpSpPr>
      <p:sp>
        <p:nvSpPr>
          <p:cNvPr id="671" name="Google Shape;671;p32"/>
          <p:cNvSpPr txBox="1"/>
          <p:nvPr>
            <p:ph idx="4294967295" type="body"/>
          </p:nvPr>
        </p:nvSpPr>
        <p:spPr>
          <a:xfrm>
            <a:off x="2010625" y="1421775"/>
            <a:ext cx="5231700" cy="32274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rPr lang="es">
                <a:latin typeface="Fjalla One"/>
                <a:ea typeface="Fjalla One"/>
                <a:cs typeface="Fjalla One"/>
                <a:sym typeface="Fjalla One"/>
              </a:rPr>
              <a:t>MISSING DATA</a:t>
            </a:r>
            <a:endParaRPr sz="1000">
              <a:latin typeface="Anton"/>
              <a:ea typeface="Anton"/>
              <a:cs typeface="Anton"/>
              <a:sym typeface="Anton"/>
            </a:endParaRPr>
          </a:p>
          <a:p>
            <a:pPr indent="-292100" lvl="0" marL="457200" rtl="0" algn="l">
              <a:spcBef>
                <a:spcPts val="300"/>
              </a:spcBef>
              <a:spcAft>
                <a:spcPts val="0"/>
              </a:spcAft>
              <a:buSzPts val="1000"/>
              <a:buAutoNum type="arabicPeriod"/>
            </a:pPr>
            <a:r>
              <a:rPr lang="es" sz="1000"/>
              <a:t>Missing values was prominent throughout the dataset</a:t>
            </a:r>
            <a:endParaRPr sz="1000"/>
          </a:p>
          <a:p>
            <a:pPr indent="-292100" lvl="0" marL="457200" rtl="0" algn="l">
              <a:spcBef>
                <a:spcPts val="0"/>
              </a:spcBef>
              <a:spcAft>
                <a:spcPts val="0"/>
              </a:spcAft>
              <a:buSzPts val="1000"/>
              <a:buAutoNum type="arabicPeriod"/>
            </a:pPr>
            <a:r>
              <a:rPr lang="es" sz="1000"/>
              <a:t>Missing values had to be filled manually by the most probable value with respective to the already existing values and with reference to </a:t>
            </a:r>
            <a:r>
              <a:rPr lang="es" sz="1000"/>
              <a:t>ToS;DR</a:t>
            </a:r>
            <a:r>
              <a:rPr lang="es" sz="1000"/>
              <a:t> website.</a:t>
            </a:r>
            <a:endParaRPr sz="1000"/>
          </a:p>
          <a:p>
            <a:pPr indent="0" lvl="0" marL="0" rtl="0" algn="l">
              <a:spcBef>
                <a:spcPts val="300"/>
              </a:spcBef>
              <a:spcAft>
                <a:spcPts val="0"/>
              </a:spcAft>
              <a:buNone/>
            </a:pPr>
            <a:r>
              <a:t/>
            </a:r>
            <a:endParaRPr sz="1000"/>
          </a:p>
          <a:p>
            <a:pPr indent="0" lvl="0" marL="0" rtl="0" algn="l">
              <a:spcBef>
                <a:spcPts val="300"/>
              </a:spcBef>
              <a:spcAft>
                <a:spcPts val="0"/>
              </a:spcAft>
              <a:buNone/>
            </a:pPr>
            <a:r>
              <a:rPr lang="es">
                <a:latin typeface="Fjalla One"/>
                <a:ea typeface="Fjalla One"/>
                <a:cs typeface="Fjalla One"/>
                <a:sym typeface="Fjalla One"/>
              </a:rPr>
              <a:t>IRRELEVANT DATA</a:t>
            </a:r>
            <a:endParaRPr sz="1000">
              <a:latin typeface="Anton"/>
              <a:ea typeface="Anton"/>
              <a:cs typeface="Anton"/>
              <a:sym typeface="Anton"/>
            </a:endParaRPr>
          </a:p>
          <a:p>
            <a:pPr indent="-292100" lvl="0" marL="457200" rtl="0" algn="l">
              <a:spcBef>
                <a:spcPts val="300"/>
              </a:spcBef>
              <a:spcAft>
                <a:spcPts val="0"/>
              </a:spcAft>
              <a:buSzPts val="1000"/>
              <a:buAutoNum type="arabicPeriod"/>
            </a:pPr>
            <a:r>
              <a:rPr lang="es" sz="1000"/>
              <a:t>Columns with irrelevant values were dropped</a:t>
            </a:r>
            <a:endParaRPr sz="1000"/>
          </a:p>
          <a:p>
            <a:pPr indent="-292100" lvl="0" marL="457200" rtl="0" algn="l">
              <a:spcBef>
                <a:spcPts val="0"/>
              </a:spcBef>
              <a:spcAft>
                <a:spcPts val="0"/>
              </a:spcAft>
              <a:buSzPts val="1000"/>
              <a:buAutoNum type="arabicPeriod"/>
            </a:pPr>
            <a:r>
              <a:rPr lang="es" sz="1000"/>
              <a:t>Columns with large number of null values were dropped</a:t>
            </a:r>
            <a:endParaRPr sz="1000"/>
          </a:p>
          <a:p>
            <a:pPr indent="-292100" lvl="0" marL="457200" rtl="0" algn="l">
              <a:spcBef>
                <a:spcPts val="0"/>
              </a:spcBef>
              <a:spcAft>
                <a:spcPts val="0"/>
              </a:spcAft>
              <a:buSzPts val="1000"/>
              <a:buAutoNum type="arabicPeriod"/>
            </a:pPr>
            <a:r>
              <a:rPr lang="es" sz="1000"/>
              <a:t>Values of certain variables were consolidated for consistency</a:t>
            </a:r>
            <a:endParaRPr sz="1000"/>
          </a:p>
          <a:p>
            <a:pPr indent="-292100" lvl="0" marL="457200" rtl="0" algn="l">
              <a:spcBef>
                <a:spcPts val="0"/>
              </a:spcBef>
              <a:spcAft>
                <a:spcPts val="0"/>
              </a:spcAft>
              <a:buSzPts val="1000"/>
              <a:buAutoNum type="arabicPeriod"/>
            </a:pPr>
            <a:r>
              <a:rPr lang="es" sz="1000"/>
              <a:t>Values of certain variables with insignificant counts were reassigned to suitable prominent ones</a:t>
            </a:r>
            <a:endParaRPr sz="1000"/>
          </a:p>
          <a:p>
            <a:pPr indent="-292100" lvl="0" marL="457200" rtl="0" algn="l">
              <a:spcBef>
                <a:spcPts val="0"/>
              </a:spcBef>
              <a:spcAft>
                <a:spcPts val="0"/>
              </a:spcAft>
              <a:buSzPts val="1000"/>
              <a:buAutoNum type="arabicPeriod"/>
            </a:pPr>
            <a:r>
              <a:rPr lang="es" sz="1000"/>
              <a:t>Values of certain variable (e.g topics) with low data counts (below 10 counts) were dropped</a:t>
            </a:r>
            <a:endParaRPr sz="1000"/>
          </a:p>
          <a:p>
            <a:pPr indent="0" lvl="0" marL="457200" rtl="0" algn="l">
              <a:spcBef>
                <a:spcPts val="300"/>
              </a:spcBef>
              <a:spcAft>
                <a:spcPts val="0"/>
              </a:spcAft>
              <a:buNone/>
            </a:pPr>
            <a:r>
              <a:t/>
            </a:r>
            <a:endParaRPr sz="1000"/>
          </a:p>
        </p:txBody>
      </p:sp>
      <p:sp>
        <p:nvSpPr>
          <p:cNvPr id="672" name="Google Shape;672;p32"/>
          <p:cNvSpPr txBox="1"/>
          <p:nvPr>
            <p:ph type="ctrTitle"/>
          </p:nvPr>
        </p:nvSpPr>
        <p:spPr>
          <a:xfrm>
            <a:off x="590550" y="410777"/>
            <a:ext cx="2092800" cy="74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DATA CLEANING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76" name="Shape 676"/>
        <p:cNvGrpSpPr/>
        <p:nvPr/>
      </p:nvGrpSpPr>
      <p:grpSpPr>
        <a:xfrm>
          <a:off x="0" y="0"/>
          <a:ext cx="0" cy="0"/>
          <a:chOff x="0" y="0"/>
          <a:chExt cx="0" cy="0"/>
        </a:xfrm>
      </p:grpSpPr>
      <p:pic>
        <p:nvPicPr>
          <p:cNvPr id="677" name="Google Shape;677;p33"/>
          <p:cNvPicPr preferRelativeResize="0"/>
          <p:nvPr/>
        </p:nvPicPr>
        <p:blipFill rotWithShape="1">
          <a:blip r:embed="rId3">
            <a:alphaModFix/>
          </a:blip>
          <a:srcRect b="28373" l="20120" r="22325" t="14571"/>
          <a:stretch/>
        </p:blipFill>
        <p:spPr>
          <a:xfrm>
            <a:off x="1123175" y="1250602"/>
            <a:ext cx="4926275" cy="3176500"/>
          </a:xfrm>
          <a:prstGeom prst="rect">
            <a:avLst/>
          </a:prstGeom>
          <a:noFill/>
          <a:ln>
            <a:noFill/>
          </a:ln>
        </p:spPr>
      </p:pic>
      <p:sp>
        <p:nvSpPr>
          <p:cNvPr id="678" name="Google Shape;678;p33"/>
          <p:cNvSpPr txBox="1"/>
          <p:nvPr>
            <p:ph type="ctrTitle"/>
          </p:nvPr>
        </p:nvSpPr>
        <p:spPr>
          <a:xfrm>
            <a:off x="590550" y="410777"/>
            <a:ext cx="2092800" cy="74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DATA CLEANING</a:t>
            </a:r>
            <a:endParaRPr/>
          </a:p>
        </p:txBody>
      </p:sp>
      <p:sp>
        <p:nvSpPr>
          <p:cNvPr id="679" name="Google Shape;679;p33"/>
          <p:cNvSpPr txBox="1"/>
          <p:nvPr/>
        </p:nvSpPr>
        <p:spPr>
          <a:xfrm>
            <a:off x="1564865" y="4427111"/>
            <a:ext cx="1246200" cy="536100"/>
          </a:xfrm>
          <a:prstGeom prst="rect">
            <a:avLst/>
          </a:prstGeom>
          <a:solidFill>
            <a:srgbClr val="322A30"/>
          </a:solidFill>
          <a:ln>
            <a:noFill/>
          </a:ln>
        </p:spPr>
        <p:txBody>
          <a:bodyPr anchorCtr="0" anchor="ctr" bIns="91425" lIns="91425" spcFirstLastPara="1" rIns="91425" wrap="square" tIns="91425">
            <a:noAutofit/>
          </a:bodyPr>
          <a:lstStyle/>
          <a:p>
            <a:pPr indent="0" lvl="0" marL="0" rtl="0" algn="ctr">
              <a:lnSpc>
                <a:spcPct val="115000"/>
              </a:lnSpc>
              <a:spcBef>
                <a:spcPts val="300"/>
              </a:spcBef>
              <a:spcAft>
                <a:spcPts val="0"/>
              </a:spcAft>
              <a:buNone/>
            </a:pPr>
            <a:r>
              <a:rPr lang="es" sz="1800">
                <a:solidFill>
                  <a:schemeClr val="accent1"/>
                </a:solidFill>
                <a:latin typeface="Fjalla One"/>
                <a:ea typeface="Fjalla One"/>
                <a:cs typeface="Fjalla One"/>
                <a:sym typeface="Fjalla One"/>
              </a:rPr>
              <a:t>2565 × 18 </a:t>
            </a:r>
            <a:endParaRPr sz="1800">
              <a:solidFill>
                <a:schemeClr val="accent1"/>
              </a:solidFill>
            </a:endParaRPr>
          </a:p>
        </p:txBody>
      </p:sp>
      <p:sp>
        <p:nvSpPr>
          <p:cNvPr id="680" name="Google Shape;680;p33"/>
          <p:cNvSpPr txBox="1"/>
          <p:nvPr/>
        </p:nvSpPr>
        <p:spPr>
          <a:xfrm>
            <a:off x="4361565" y="4427111"/>
            <a:ext cx="1246200" cy="536100"/>
          </a:xfrm>
          <a:prstGeom prst="rect">
            <a:avLst/>
          </a:prstGeom>
          <a:solidFill>
            <a:srgbClr val="322A30"/>
          </a:solidFill>
          <a:ln>
            <a:noFill/>
          </a:ln>
        </p:spPr>
        <p:txBody>
          <a:bodyPr anchorCtr="0" anchor="ctr" bIns="91425" lIns="91425" spcFirstLastPara="1" rIns="91425" wrap="square" tIns="91425">
            <a:noAutofit/>
          </a:bodyPr>
          <a:lstStyle/>
          <a:p>
            <a:pPr indent="0" lvl="0" marL="0" rtl="0" algn="ctr">
              <a:lnSpc>
                <a:spcPct val="115000"/>
              </a:lnSpc>
              <a:spcBef>
                <a:spcPts val="300"/>
              </a:spcBef>
              <a:spcAft>
                <a:spcPts val="0"/>
              </a:spcAft>
              <a:buNone/>
            </a:pPr>
            <a:r>
              <a:rPr lang="es" sz="1800">
                <a:solidFill>
                  <a:schemeClr val="accent1"/>
                </a:solidFill>
                <a:latin typeface="Fjalla One"/>
                <a:ea typeface="Fjalla One"/>
                <a:cs typeface="Fjalla One"/>
                <a:sym typeface="Fjalla One"/>
              </a:rPr>
              <a:t>2404 × 8 </a:t>
            </a:r>
            <a:endParaRPr sz="1800">
              <a:solidFill>
                <a:schemeClr val="accent1"/>
              </a:solidFill>
            </a:endParaRPr>
          </a:p>
        </p:txBody>
      </p:sp>
      <p:pic>
        <p:nvPicPr>
          <p:cNvPr id="681" name="Google Shape;681;p33"/>
          <p:cNvPicPr preferRelativeResize="0"/>
          <p:nvPr/>
        </p:nvPicPr>
        <p:blipFill rotWithShape="1">
          <a:blip r:embed="rId4">
            <a:alphaModFix/>
          </a:blip>
          <a:srcRect b="3707" l="0" r="0" t="0"/>
          <a:stretch/>
        </p:blipFill>
        <p:spPr>
          <a:xfrm>
            <a:off x="6245175" y="1989425"/>
            <a:ext cx="2541500" cy="1164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685" name="Shape 685"/>
        <p:cNvGrpSpPr/>
        <p:nvPr/>
      </p:nvGrpSpPr>
      <p:grpSpPr>
        <a:xfrm>
          <a:off x="0" y="0"/>
          <a:ext cx="0" cy="0"/>
          <a:chOff x="0" y="0"/>
          <a:chExt cx="0" cy="0"/>
        </a:xfrm>
      </p:grpSpPr>
      <p:sp>
        <p:nvSpPr>
          <p:cNvPr id="686" name="Google Shape;686;p34"/>
          <p:cNvSpPr txBox="1"/>
          <p:nvPr>
            <p:ph idx="4294967295" type="body"/>
          </p:nvPr>
        </p:nvSpPr>
        <p:spPr>
          <a:xfrm>
            <a:off x="2010625" y="2107575"/>
            <a:ext cx="5487000" cy="2254500"/>
          </a:xfrm>
          <a:prstGeom prst="rect">
            <a:avLst/>
          </a:prstGeom>
        </p:spPr>
        <p:txBody>
          <a:bodyPr anchorCtr="0" anchor="ctr" bIns="91425" lIns="91425" spcFirstLastPara="1" rIns="91425" wrap="square" tIns="91425">
            <a:noAutofit/>
          </a:bodyPr>
          <a:lstStyle/>
          <a:p>
            <a:pPr indent="0" lvl="0" marL="0" rtl="0" algn="l">
              <a:spcBef>
                <a:spcPts val="300"/>
              </a:spcBef>
              <a:spcAft>
                <a:spcPts val="0"/>
              </a:spcAft>
              <a:buNone/>
            </a:pPr>
            <a:r>
              <a:t/>
            </a:r>
            <a:endParaRPr>
              <a:latin typeface="Fjalla One"/>
              <a:ea typeface="Fjalla One"/>
              <a:cs typeface="Fjalla One"/>
              <a:sym typeface="Fjalla One"/>
            </a:endParaRPr>
          </a:p>
          <a:p>
            <a:pPr indent="0" lvl="0" marL="0" rtl="0" algn="l">
              <a:spcBef>
                <a:spcPts val="300"/>
              </a:spcBef>
              <a:spcAft>
                <a:spcPts val="0"/>
              </a:spcAft>
              <a:buNone/>
            </a:pPr>
            <a:r>
              <a:rPr lang="es">
                <a:latin typeface="Fjalla One"/>
                <a:ea typeface="Fjalla One"/>
                <a:cs typeface="Fjalla One"/>
                <a:sym typeface="Fjalla One"/>
              </a:rPr>
              <a:t>TEXT </a:t>
            </a:r>
            <a:r>
              <a:rPr lang="es">
                <a:latin typeface="Fjalla One"/>
                <a:ea typeface="Fjalla One"/>
                <a:cs typeface="Fjalla One"/>
                <a:sym typeface="Fjalla One"/>
              </a:rPr>
              <a:t>PREPROCESSING</a:t>
            </a:r>
            <a:endParaRPr sz="1000">
              <a:latin typeface="Anton"/>
              <a:ea typeface="Anton"/>
              <a:cs typeface="Anton"/>
              <a:sym typeface="Anton"/>
            </a:endParaRPr>
          </a:p>
          <a:p>
            <a:pPr indent="-292100" lvl="0" marL="457200" rtl="0" algn="l">
              <a:spcBef>
                <a:spcPts val="300"/>
              </a:spcBef>
              <a:spcAft>
                <a:spcPts val="0"/>
              </a:spcAft>
              <a:buSzPts val="1000"/>
              <a:buAutoNum type="arabicPeriod"/>
            </a:pPr>
            <a:r>
              <a:rPr lang="es" sz="1000"/>
              <a:t>Remove all irrelevant special characters such as any non alphanumeric characters</a:t>
            </a:r>
            <a:endParaRPr sz="1000"/>
          </a:p>
          <a:p>
            <a:pPr indent="-292100" lvl="0" marL="457200" rtl="0" algn="l">
              <a:spcBef>
                <a:spcPts val="0"/>
              </a:spcBef>
              <a:spcAft>
                <a:spcPts val="0"/>
              </a:spcAft>
              <a:buSzPts val="1000"/>
              <a:buAutoNum type="arabicPeriod"/>
            </a:pPr>
            <a:r>
              <a:rPr lang="es" sz="1000"/>
              <a:t>Tokenize the text by separating it into individual words</a:t>
            </a:r>
            <a:endParaRPr sz="1000"/>
          </a:p>
          <a:p>
            <a:pPr indent="-292100" lvl="0" marL="457200" rtl="0" algn="l">
              <a:spcBef>
                <a:spcPts val="0"/>
              </a:spcBef>
              <a:spcAft>
                <a:spcPts val="0"/>
              </a:spcAft>
              <a:buSzPts val="1000"/>
              <a:buAutoNum type="arabicPeriod"/>
            </a:pPr>
            <a:r>
              <a:rPr lang="es" sz="1000"/>
              <a:t>Remove words that are not relevant, such as html tags and urls</a:t>
            </a:r>
            <a:endParaRPr sz="1000"/>
          </a:p>
          <a:p>
            <a:pPr indent="-292100" lvl="0" marL="457200" rtl="0" algn="l">
              <a:spcBef>
                <a:spcPts val="0"/>
              </a:spcBef>
              <a:spcAft>
                <a:spcPts val="0"/>
              </a:spcAft>
              <a:buSzPts val="1000"/>
              <a:buAutoNum type="arabicPeriod"/>
            </a:pPr>
            <a:r>
              <a:rPr lang="es" sz="1000"/>
              <a:t>Convert all characters to lowercase</a:t>
            </a:r>
            <a:endParaRPr sz="1000"/>
          </a:p>
          <a:p>
            <a:pPr indent="-292100" lvl="0" marL="457200" rtl="0" algn="l">
              <a:spcBef>
                <a:spcPts val="0"/>
              </a:spcBef>
              <a:spcAft>
                <a:spcPts val="0"/>
              </a:spcAft>
              <a:buSzPts val="1000"/>
              <a:buAutoNum type="arabicPeriod"/>
            </a:pPr>
            <a:r>
              <a:rPr lang="es" sz="1000"/>
              <a:t>Do lemmatization to reduce words such as “am”, “are”, and “is” to a common form such as “be”</a:t>
            </a:r>
            <a:endParaRPr sz="1000"/>
          </a:p>
          <a:p>
            <a:pPr indent="-292100" lvl="0" marL="457200" rtl="0" algn="l">
              <a:spcBef>
                <a:spcPts val="0"/>
              </a:spcBef>
              <a:spcAft>
                <a:spcPts val="0"/>
              </a:spcAft>
              <a:buSzPts val="1000"/>
              <a:buAutoNum type="arabicPeriod"/>
            </a:pPr>
            <a:r>
              <a:rPr lang="es" sz="1000"/>
              <a:t>Repeat the process until no additional errors are spotted</a:t>
            </a:r>
            <a:endParaRPr sz="1000"/>
          </a:p>
          <a:p>
            <a:pPr indent="0" lvl="0" marL="0" rtl="0" algn="l">
              <a:spcBef>
                <a:spcPts val="300"/>
              </a:spcBef>
              <a:spcAft>
                <a:spcPts val="0"/>
              </a:spcAft>
              <a:buNone/>
            </a:pPr>
            <a:r>
              <a:t/>
            </a:r>
            <a:endParaRPr sz="1000"/>
          </a:p>
          <a:p>
            <a:pPr indent="0" lvl="0" marL="457200" rtl="0" algn="l">
              <a:spcBef>
                <a:spcPts val="300"/>
              </a:spcBef>
              <a:spcAft>
                <a:spcPts val="0"/>
              </a:spcAft>
              <a:buNone/>
            </a:pPr>
            <a:r>
              <a:t/>
            </a:r>
            <a:endParaRPr sz="1000"/>
          </a:p>
        </p:txBody>
      </p:sp>
      <p:sp>
        <p:nvSpPr>
          <p:cNvPr id="687" name="Google Shape;687;p34"/>
          <p:cNvSpPr txBox="1"/>
          <p:nvPr>
            <p:ph type="ctrTitle"/>
          </p:nvPr>
        </p:nvSpPr>
        <p:spPr>
          <a:xfrm>
            <a:off x="590550" y="410777"/>
            <a:ext cx="2092800" cy="74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DATA CLEANING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91" name="Shape 691"/>
        <p:cNvGrpSpPr/>
        <p:nvPr/>
      </p:nvGrpSpPr>
      <p:grpSpPr>
        <a:xfrm>
          <a:off x="0" y="0"/>
          <a:ext cx="0" cy="0"/>
          <a:chOff x="0" y="0"/>
          <a:chExt cx="0" cy="0"/>
        </a:xfrm>
      </p:grpSpPr>
      <p:sp>
        <p:nvSpPr>
          <p:cNvPr id="692" name="Google Shape;692;p35"/>
          <p:cNvSpPr txBox="1"/>
          <p:nvPr>
            <p:ph type="ctrTitle"/>
          </p:nvPr>
        </p:nvSpPr>
        <p:spPr>
          <a:xfrm>
            <a:off x="590550" y="410777"/>
            <a:ext cx="2092800" cy="74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DATA EXPLORATION</a:t>
            </a:r>
            <a:endParaRPr/>
          </a:p>
        </p:txBody>
      </p:sp>
      <p:sp>
        <p:nvSpPr>
          <p:cNvPr id="693" name="Google Shape;693;p35"/>
          <p:cNvSpPr txBox="1"/>
          <p:nvPr/>
        </p:nvSpPr>
        <p:spPr>
          <a:xfrm>
            <a:off x="294650" y="793225"/>
            <a:ext cx="7545900" cy="588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300"/>
              </a:spcBef>
              <a:spcAft>
                <a:spcPts val="0"/>
              </a:spcAft>
              <a:buNone/>
            </a:pPr>
            <a:r>
              <a:rPr lang="es" sz="1100">
                <a:solidFill>
                  <a:srgbClr val="434343"/>
                </a:solidFill>
                <a:latin typeface="Inconsolata"/>
                <a:ea typeface="Inconsolata"/>
                <a:cs typeface="Inconsolata"/>
                <a:sym typeface="Inconsolata"/>
              </a:rPr>
              <a:t>Count vectoriser was used to reveal top features in terms of service</a:t>
            </a:r>
            <a:r>
              <a:rPr lang="es" sz="1100">
                <a:solidFill>
                  <a:srgbClr val="434343"/>
                </a:solidFill>
                <a:latin typeface="Inconsolata"/>
                <a:ea typeface="Inconsolata"/>
                <a:cs typeface="Inconsolata"/>
                <a:sym typeface="Inconsolata"/>
              </a:rPr>
              <a:t> or privacy policy </a:t>
            </a:r>
            <a:r>
              <a:rPr lang="es" sz="1100">
                <a:solidFill>
                  <a:srgbClr val="434343"/>
                </a:solidFill>
                <a:latin typeface="Inconsolata"/>
                <a:ea typeface="Inconsolata"/>
                <a:cs typeface="Inconsolata"/>
                <a:sym typeface="Inconsolata"/>
              </a:rPr>
              <a:t>documents</a:t>
            </a:r>
            <a:endParaRPr sz="1100"/>
          </a:p>
        </p:txBody>
      </p:sp>
      <p:pic>
        <p:nvPicPr>
          <p:cNvPr id="694" name="Google Shape;694;p35"/>
          <p:cNvPicPr preferRelativeResize="0"/>
          <p:nvPr/>
        </p:nvPicPr>
        <p:blipFill>
          <a:blip r:embed="rId3">
            <a:alphaModFix/>
          </a:blip>
          <a:stretch>
            <a:fillRect/>
          </a:stretch>
        </p:blipFill>
        <p:spPr>
          <a:xfrm>
            <a:off x="1574108" y="1285375"/>
            <a:ext cx="5995781" cy="3761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98" name="Shape 698"/>
        <p:cNvGrpSpPr/>
        <p:nvPr/>
      </p:nvGrpSpPr>
      <p:grpSpPr>
        <a:xfrm>
          <a:off x="0" y="0"/>
          <a:ext cx="0" cy="0"/>
          <a:chOff x="0" y="0"/>
          <a:chExt cx="0" cy="0"/>
        </a:xfrm>
      </p:grpSpPr>
      <p:sp>
        <p:nvSpPr>
          <p:cNvPr id="699" name="Google Shape;699;p36"/>
          <p:cNvSpPr txBox="1"/>
          <p:nvPr>
            <p:ph type="ctrTitle"/>
          </p:nvPr>
        </p:nvSpPr>
        <p:spPr>
          <a:xfrm>
            <a:off x="590550" y="410777"/>
            <a:ext cx="2092800" cy="74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s"/>
              <a:t>DATA EXPLORATION</a:t>
            </a:r>
            <a:endParaRPr/>
          </a:p>
          <a:p>
            <a:pPr indent="0" lvl="0" marL="0" rtl="0" algn="l">
              <a:spcBef>
                <a:spcPts val="0"/>
              </a:spcBef>
              <a:spcAft>
                <a:spcPts val="0"/>
              </a:spcAft>
              <a:buNone/>
            </a:pPr>
            <a:r>
              <a:t/>
            </a:r>
            <a:endParaRPr/>
          </a:p>
        </p:txBody>
      </p:sp>
      <p:pic>
        <p:nvPicPr>
          <p:cNvPr id="700" name="Google Shape;700;p36"/>
          <p:cNvPicPr preferRelativeResize="0"/>
          <p:nvPr/>
        </p:nvPicPr>
        <p:blipFill>
          <a:blip r:embed="rId3">
            <a:alphaModFix/>
          </a:blip>
          <a:stretch>
            <a:fillRect/>
          </a:stretch>
        </p:blipFill>
        <p:spPr>
          <a:xfrm>
            <a:off x="2083700" y="1229725"/>
            <a:ext cx="4976593" cy="3761376"/>
          </a:xfrm>
          <a:prstGeom prst="rect">
            <a:avLst/>
          </a:prstGeom>
          <a:noFill/>
          <a:ln>
            <a:noFill/>
          </a:ln>
        </p:spPr>
      </p:pic>
      <p:sp>
        <p:nvSpPr>
          <p:cNvPr id="701" name="Google Shape;701;p36"/>
          <p:cNvSpPr txBox="1"/>
          <p:nvPr/>
        </p:nvSpPr>
        <p:spPr>
          <a:xfrm>
            <a:off x="294650" y="793225"/>
            <a:ext cx="7545900" cy="58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s" sz="1100">
                <a:solidFill>
                  <a:srgbClr val="434343"/>
                </a:solidFill>
                <a:latin typeface="Inconsolata"/>
                <a:ea typeface="Inconsolata"/>
                <a:cs typeface="Inconsolata"/>
                <a:sym typeface="Inconsolata"/>
              </a:rPr>
              <a:t>     </a:t>
            </a:r>
            <a:r>
              <a:rPr lang="es" sz="1100">
                <a:solidFill>
                  <a:srgbClr val="434343"/>
                </a:solidFill>
                <a:latin typeface="Inconsolata"/>
                <a:ea typeface="Inconsolata"/>
                <a:cs typeface="Inconsolata"/>
                <a:sym typeface="Inconsolata"/>
              </a:rPr>
              <a:t>Count vectoriser was used to reveal top features by topics</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5" name="Shape 705"/>
        <p:cNvGrpSpPr/>
        <p:nvPr/>
      </p:nvGrpSpPr>
      <p:grpSpPr>
        <a:xfrm>
          <a:off x="0" y="0"/>
          <a:ext cx="0" cy="0"/>
          <a:chOff x="0" y="0"/>
          <a:chExt cx="0" cy="0"/>
        </a:xfrm>
      </p:grpSpPr>
      <p:sp>
        <p:nvSpPr>
          <p:cNvPr id="706" name="Google Shape;706;p37"/>
          <p:cNvSpPr txBox="1"/>
          <p:nvPr>
            <p:ph type="ctrTitle"/>
          </p:nvPr>
        </p:nvSpPr>
        <p:spPr>
          <a:xfrm>
            <a:off x="590550" y="410777"/>
            <a:ext cx="2092800" cy="74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DATA REPRESENTATION</a:t>
            </a:r>
            <a:endParaRPr/>
          </a:p>
        </p:txBody>
      </p:sp>
      <p:sp>
        <p:nvSpPr>
          <p:cNvPr id="707" name="Google Shape;707;p37"/>
          <p:cNvSpPr/>
          <p:nvPr/>
        </p:nvSpPr>
        <p:spPr>
          <a:xfrm>
            <a:off x="1621350" y="1275650"/>
            <a:ext cx="5901300" cy="1424400"/>
          </a:xfrm>
          <a:prstGeom prst="rect">
            <a:avLst/>
          </a:prstGeom>
          <a:solidFill>
            <a:srgbClr val="F1D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7"/>
          <p:cNvSpPr txBox="1"/>
          <p:nvPr/>
        </p:nvSpPr>
        <p:spPr>
          <a:xfrm>
            <a:off x="1621275" y="1275750"/>
            <a:ext cx="5901300" cy="1424400"/>
          </a:xfrm>
          <a:prstGeom prst="rect">
            <a:avLst/>
          </a:prstGeom>
          <a:noFill/>
          <a:ln>
            <a:noFill/>
          </a:ln>
        </p:spPr>
        <p:txBody>
          <a:bodyPr anchorCtr="0" anchor="ctr" bIns="0" lIns="0" spcFirstLastPara="1" rIns="0" wrap="square" tIns="6350">
            <a:noAutofit/>
          </a:bodyPr>
          <a:lstStyle/>
          <a:p>
            <a:pPr indent="0" lvl="0" marL="0" rtl="0" algn="l">
              <a:lnSpc>
                <a:spcPct val="115000"/>
              </a:lnSpc>
              <a:spcBef>
                <a:spcPts val="300"/>
              </a:spcBef>
              <a:spcAft>
                <a:spcPts val="0"/>
              </a:spcAft>
              <a:buClr>
                <a:schemeClr val="dk1"/>
              </a:buClr>
              <a:buSzPts val="1100"/>
              <a:buFont typeface="Arial"/>
              <a:buNone/>
            </a:pPr>
            <a:r>
              <a:rPr lang="es" sz="1200">
                <a:solidFill>
                  <a:srgbClr val="434343"/>
                </a:solidFill>
                <a:latin typeface="Fjalla One"/>
                <a:ea typeface="Fjalla One"/>
                <a:cs typeface="Fjalla One"/>
                <a:sym typeface="Fjalla One"/>
              </a:rPr>
              <a:t>COMPARING BAG OF WORDS MODELS</a:t>
            </a:r>
            <a:endParaRPr sz="1000">
              <a:solidFill>
                <a:srgbClr val="434343"/>
              </a:solidFill>
              <a:latin typeface="Anton"/>
              <a:ea typeface="Anton"/>
              <a:cs typeface="Anton"/>
              <a:sym typeface="Anton"/>
            </a:endParaRPr>
          </a:p>
          <a:p>
            <a:pPr indent="-292100" lvl="0" marL="457200" rtl="0" algn="l">
              <a:lnSpc>
                <a:spcPct val="115000"/>
              </a:lnSpc>
              <a:spcBef>
                <a:spcPts val="300"/>
              </a:spcBef>
              <a:spcAft>
                <a:spcPts val="0"/>
              </a:spcAft>
              <a:buClr>
                <a:srgbClr val="434343"/>
              </a:buClr>
              <a:buSzPts val="1000"/>
              <a:buFont typeface="Inconsolata"/>
              <a:buAutoNum type="arabicPeriod"/>
            </a:pPr>
            <a:r>
              <a:rPr lang="es" sz="1000">
                <a:solidFill>
                  <a:srgbClr val="434343"/>
                </a:solidFill>
                <a:latin typeface="Inconsolata"/>
                <a:ea typeface="Inconsolata"/>
                <a:cs typeface="Inconsolata"/>
                <a:sym typeface="Inconsolata"/>
              </a:rPr>
              <a:t>CountVectorizer vs TfidfVectorizer to vectorize the text data and variables</a:t>
            </a:r>
            <a:endParaRPr sz="1000">
              <a:solidFill>
                <a:srgbClr val="434343"/>
              </a:solidFill>
              <a:latin typeface="Inconsolata"/>
              <a:ea typeface="Inconsolata"/>
              <a:cs typeface="Inconsolata"/>
              <a:sym typeface="Inconsolata"/>
            </a:endParaRPr>
          </a:p>
          <a:p>
            <a:pPr indent="-292100" lvl="0" marL="457200" rtl="0" algn="l">
              <a:lnSpc>
                <a:spcPct val="115000"/>
              </a:lnSpc>
              <a:spcBef>
                <a:spcPts val="0"/>
              </a:spcBef>
              <a:spcAft>
                <a:spcPts val="0"/>
              </a:spcAft>
              <a:buClr>
                <a:srgbClr val="434343"/>
              </a:buClr>
              <a:buSzPts val="1000"/>
              <a:buFont typeface="Inconsolata"/>
              <a:buAutoNum type="arabicPeriod"/>
            </a:pPr>
            <a:r>
              <a:rPr lang="es" sz="1000">
                <a:solidFill>
                  <a:srgbClr val="434343"/>
                </a:solidFill>
                <a:latin typeface="Inconsolata"/>
                <a:ea typeface="Inconsolata"/>
                <a:cs typeface="Inconsolata"/>
                <a:sym typeface="Inconsolata"/>
              </a:rPr>
              <a:t>Compared in Pipeline with a simple Logistic Regression classifier</a:t>
            </a:r>
            <a:endParaRPr sz="1000">
              <a:solidFill>
                <a:srgbClr val="434343"/>
              </a:solidFill>
              <a:latin typeface="Inconsolata"/>
              <a:ea typeface="Inconsolata"/>
              <a:cs typeface="Inconsolata"/>
              <a:sym typeface="Inconsolata"/>
            </a:endParaRPr>
          </a:p>
          <a:p>
            <a:pPr indent="-292100" lvl="0" marL="457200" rtl="0" algn="l">
              <a:lnSpc>
                <a:spcPct val="115000"/>
              </a:lnSpc>
              <a:spcBef>
                <a:spcPts val="0"/>
              </a:spcBef>
              <a:spcAft>
                <a:spcPts val="0"/>
              </a:spcAft>
              <a:buClr>
                <a:srgbClr val="434343"/>
              </a:buClr>
              <a:buSzPts val="1000"/>
              <a:buFont typeface="Inconsolata"/>
              <a:buAutoNum type="arabicPeriod"/>
            </a:pPr>
            <a:r>
              <a:rPr lang="es" sz="1000">
                <a:solidFill>
                  <a:srgbClr val="434343"/>
                </a:solidFill>
                <a:latin typeface="Inconsolata"/>
                <a:ea typeface="Inconsolata"/>
                <a:cs typeface="Inconsolata"/>
                <a:sym typeface="Inconsolata"/>
              </a:rPr>
              <a:t>Best accuracy - precision results (though very small difference) were obtained using TfidfVectorizer</a:t>
            </a:r>
            <a:endParaRPr sz="1000">
              <a:solidFill>
                <a:srgbClr val="434343"/>
              </a:solidFill>
              <a:latin typeface="Inconsolata"/>
              <a:ea typeface="Inconsolata"/>
              <a:cs typeface="Inconsolata"/>
              <a:sym typeface="Inconsolata"/>
            </a:endParaRPr>
          </a:p>
        </p:txBody>
      </p:sp>
      <p:graphicFrame>
        <p:nvGraphicFramePr>
          <p:cNvPr id="709" name="Google Shape;709;p37"/>
          <p:cNvGraphicFramePr/>
          <p:nvPr/>
        </p:nvGraphicFramePr>
        <p:xfrm>
          <a:off x="2707225" y="2928645"/>
          <a:ext cx="3000000" cy="3000000"/>
        </p:xfrm>
        <a:graphic>
          <a:graphicData uri="http://schemas.openxmlformats.org/drawingml/2006/table">
            <a:tbl>
              <a:tblPr>
                <a:noFill/>
                <a:tableStyleId>{9BF40376-1E8B-474A-A58C-D60D22EB1E9D}</a:tableStyleId>
              </a:tblPr>
              <a:tblGrid>
                <a:gridCol w="1243175"/>
                <a:gridCol w="1243175"/>
                <a:gridCol w="1243175"/>
              </a:tblGrid>
              <a:tr h="348275">
                <a:tc>
                  <a:txBody>
                    <a:bodyPr/>
                    <a:lstStyle/>
                    <a:p>
                      <a:pPr indent="0" lvl="0" marL="0" rtl="0" algn="l">
                        <a:lnSpc>
                          <a:spcPct val="115000"/>
                        </a:lnSpc>
                        <a:spcBef>
                          <a:spcPts val="300"/>
                        </a:spcBef>
                        <a:spcAft>
                          <a:spcPts val="0"/>
                        </a:spcAft>
                        <a:buNone/>
                      </a:pPr>
                      <a:r>
                        <a:rPr b="1" lang="es" sz="1000">
                          <a:solidFill>
                            <a:srgbClr val="434343"/>
                          </a:solidFill>
                          <a:latin typeface="Inconsolata"/>
                          <a:ea typeface="Inconsolata"/>
                          <a:cs typeface="Inconsolata"/>
                          <a:sym typeface="Inconsolata"/>
                        </a:rPr>
                        <a:t>score</a:t>
                      </a:r>
                      <a:endParaRPr b="1"/>
                    </a:p>
                  </a:txBody>
                  <a:tcPr marT="91425" marB="91425" marR="91425" marL="91425"/>
                </a:tc>
                <a:tc>
                  <a:txBody>
                    <a:bodyPr/>
                    <a:lstStyle/>
                    <a:p>
                      <a:pPr indent="0" lvl="0" marL="0" rtl="0" algn="l">
                        <a:lnSpc>
                          <a:spcPct val="115000"/>
                        </a:lnSpc>
                        <a:spcBef>
                          <a:spcPts val="300"/>
                        </a:spcBef>
                        <a:spcAft>
                          <a:spcPts val="0"/>
                        </a:spcAft>
                        <a:buNone/>
                      </a:pPr>
                      <a:r>
                        <a:rPr b="1" lang="es" sz="1000">
                          <a:solidFill>
                            <a:srgbClr val="434343"/>
                          </a:solidFill>
                          <a:latin typeface="Inconsolata"/>
                          <a:ea typeface="Inconsolata"/>
                          <a:cs typeface="Inconsolata"/>
                          <a:sym typeface="Inconsolata"/>
                        </a:rPr>
                        <a:t>CountVectorizer </a:t>
                      </a:r>
                      <a:endParaRPr b="1"/>
                    </a:p>
                  </a:txBody>
                  <a:tcPr marT="91425" marB="91425" marR="91425" marL="91425"/>
                </a:tc>
                <a:tc>
                  <a:txBody>
                    <a:bodyPr/>
                    <a:lstStyle/>
                    <a:p>
                      <a:pPr indent="0" lvl="0" marL="0" rtl="0" algn="l">
                        <a:lnSpc>
                          <a:spcPct val="115000"/>
                        </a:lnSpc>
                        <a:spcBef>
                          <a:spcPts val="300"/>
                        </a:spcBef>
                        <a:spcAft>
                          <a:spcPts val="0"/>
                        </a:spcAft>
                        <a:buNone/>
                      </a:pPr>
                      <a:r>
                        <a:rPr b="1" lang="es" sz="1000">
                          <a:solidFill>
                            <a:srgbClr val="434343"/>
                          </a:solidFill>
                          <a:latin typeface="Inconsolata"/>
                          <a:ea typeface="Inconsolata"/>
                          <a:cs typeface="Inconsolata"/>
                          <a:sym typeface="Inconsolata"/>
                        </a:rPr>
                        <a:t>TfidfVectorizer</a:t>
                      </a:r>
                      <a:endParaRPr b="1"/>
                    </a:p>
                  </a:txBody>
                  <a:tcPr marT="91425" marB="91425" marR="91425" marL="91425"/>
                </a:tc>
              </a:tr>
              <a:tr h="317025">
                <a:tc>
                  <a:txBody>
                    <a:bodyPr/>
                    <a:lstStyle/>
                    <a:p>
                      <a:pPr indent="0" lvl="0" marL="0" rtl="0" algn="l">
                        <a:lnSpc>
                          <a:spcPct val="115000"/>
                        </a:lnSpc>
                        <a:spcBef>
                          <a:spcPts val="300"/>
                        </a:spcBef>
                        <a:spcAft>
                          <a:spcPts val="0"/>
                        </a:spcAft>
                        <a:buNone/>
                      </a:pPr>
                      <a:r>
                        <a:rPr lang="es" sz="1000">
                          <a:solidFill>
                            <a:srgbClr val="434343"/>
                          </a:solidFill>
                          <a:latin typeface="Inconsolata"/>
                          <a:ea typeface="Inconsolata"/>
                          <a:cs typeface="Inconsolata"/>
                          <a:sym typeface="Inconsolata"/>
                        </a:rPr>
                        <a:t>accuracy</a:t>
                      </a:r>
                      <a:endParaRPr/>
                    </a:p>
                  </a:txBody>
                  <a:tcPr marT="91425" marB="91425" marR="91425" marL="91425"/>
                </a:tc>
                <a:tc>
                  <a:txBody>
                    <a:bodyPr/>
                    <a:lstStyle/>
                    <a:p>
                      <a:pPr indent="0" lvl="0" marL="0" rtl="0" algn="l">
                        <a:lnSpc>
                          <a:spcPct val="115000"/>
                        </a:lnSpc>
                        <a:spcBef>
                          <a:spcPts val="300"/>
                        </a:spcBef>
                        <a:spcAft>
                          <a:spcPts val="0"/>
                        </a:spcAft>
                        <a:buNone/>
                      </a:pPr>
                      <a:r>
                        <a:rPr lang="es" sz="1000">
                          <a:solidFill>
                            <a:srgbClr val="434343"/>
                          </a:solidFill>
                          <a:latin typeface="Inconsolata"/>
                          <a:ea typeface="Inconsolata"/>
                          <a:cs typeface="Inconsolata"/>
                          <a:sym typeface="Inconsolata"/>
                        </a:rPr>
                        <a:t>0.699</a:t>
                      </a:r>
                      <a:endParaRPr sz="1000">
                        <a:solidFill>
                          <a:srgbClr val="434343"/>
                        </a:solidFill>
                        <a:latin typeface="Inconsolata"/>
                        <a:ea typeface="Inconsolata"/>
                        <a:cs typeface="Inconsolata"/>
                        <a:sym typeface="Inconsolata"/>
                      </a:endParaRPr>
                    </a:p>
                  </a:txBody>
                  <a:tcPr marT="91425" marB="91425" marR="91425" marL="91425"/>
                </a:tc>
                <a:tc>
                  <a:txBody>
                    <a:bodyPr/>
                    <a:lstStyle/>
                    <a:p>
                      <a:pPr indent="0" lvl="0" marL="0" rtl="0" algn="l">
                        <a:lnSpc>
                          <a:spcPct val="115000"/>
                        </a:lnSpc>
                        <a:spcBef>
                          <a:spcPts val="300"/>
                        </a:spcBef>
                        <a:spcAft>
                          <a:spcPts val="0"/>
                        </a:spcAft>
                        <a:buNone/>
                      </a:pPr>
                      <a:r>
                        <a:rPr lang="es" sz="1000">
                          <a:solidFill>
                            <a:srgbClr val="434343"/>
                          </a:solidFill>
                          <a:latin typeface="Inconsolata"/>
                          <a:ea typeface="Inconsolata"/>
                          <a:cs typeface="Inconsolata"/>
                          <a:sym typeface="Inconsolata"/>
                        </a:rPr>
                        <a:t>0.704</a:t>
                      </a:r>
                      <a:endParaRPr sz="1000">
                        <a:solidFill>
                          <a:srgbClr val="434343"/>
                        </a:solidFill>
                        <a:latin typeface="Inconsolata"/>
                        <a:ea typeface="Inconsolata"/>
                        <a:cs typeface="Inconsolata"/>
                        <a:sym typeface="Inconsolata"/>
                      </a:endParaRPr>
                    </a:p>
                  </a:txBody>
                  <a:tcPr marT="91425" marB="91425" marR="91425" marL="91425"/>
                </a:tc>
              </a:tr>
              <a:tr h="317025">
                <a:tc>
                  <a:txBody>
                    <a:bodyPr/>
                    <a:lstStyle/>
                    <a:p>
                      <a:pPr indent="0" lvl="0" marL="0" rtl="0" algn="l">
                        <a:lnSpc>
                          <a:spcPct val="115000"/>
                        </a:lnSpc>
                        <a:spcBef>
                          <a:spcPts val="300"/>
                        </a:spcBef>
                        <a:spcAft>
                          <a:spcPts val="0"/>
                        </a:spcAft>
                        <a:buNone/>
                      </a:pPr>
                      <a:r>
                        <a:rPr lang="es" sz="1000">
                          <a:solidFill>
                            <a:srgbClr val="434343"/>
                          </a:solidFill>
                          <a:latin typeface="Inconsolata"/>
                          <a:ea typeface="Inconsolata"/>
                          <a:cs typeface="Inconsolata"/>
                          <a:sym typeface="Inconsolata"/>
                        </a:rPr>
                        <a:t>precision</a:t>
                      </a:r>
                      <a:endParaRPr/>
                    </a:p>
                  </a:txBody>
                  <a:tcPr marT="91425" marB="91425" marR="91425" marL="91425"/>
                </a:tc>
                <a:tc>
                  <a:txBody>
                    <a:bodyPr/>
                    <a:lstStyle/>
                    <a:p>
                      <a:pPr indent="0" lvl="0" marL="0" rtl="0" algn="l">
                        <a:lnSpc>
                          <a:spcPct val="115000"/>
                        </a:lnSpc>
                        <a:spcBef>
                          <a:spcPts val="300"/>
                        </a:spcBef>
                        <a:spcAft>
                          <a:spcPts val="0"/>
                        </a:spcAft>
                        <a:buNone/>
                      </a:pPr>
                      <a:r>
                        <a:rPr lang="es" sz="1000">
                          <a:solidFill>
                            <a:srgbClr val="434343"/>
                          </a:solidFill>
                          <a:latin typeface="Inconsolata"/>
                          <a:ea typeface="Inconsolata"/>
                          <a:cs typeface="Inconsolata"/>
                          <a:sym typeface="Inconsolata"/>
                        </a:rPr>
                        <a:t>0.701</a:t>
                      </a:r>
                      <a:endParaRPr/>
                    </a:p>
                  </a:txBody>
                  <a:tcPr marT="91425" marB="91425" marR="91425" marL="91425"/>
                </a:tc>
                <a:tc>
                  <a:txBody>
                    <a:bodyPr/>
                    <a:lstStyle/>
                    <a:p>
                      <a:pPr indent="0" lvl="0" marL="0" rtl="0" algn="l">
                        <a:lnSpc>
                          <a:spcPct val="115000"/>
                        </a:lnSpc>
                        <a:spcBef>
                          <a:spcPts val="300"/>
                        </a:spcBef>
                        <a:spcAft>
                          <a:spcPts val="0"/>
                        </a:spcAft>
                        <a:buNone/>
                      </a:pPr>
                      <a:r>
                        <a:rPr lang="es" sz="1000">
                          <a:solidFill>
                            <a:srgbClr val="434343"/>
                          </a:solidFill>
                          <a:latin typeface="Inconsolata"/>
                          <a:ea typeface="Inconsolata"/>
                          <a:cs typeface="Inconsolata"/>
                          <a:sym typeface="Inconsolata"/>
                        </a:rPr>
                        <a:t>0.707</a:t>
                      </a:r>
                      <a:endParaRPr sz="1000">
                        <a:solidFill>
                          <a:srgbClr val="434343"/>
                        </a:solidFill>
                        <a:latin typeface="Inconsolata"/>
                        <a:ea typeface="Inconsolata"/>
                        <a:cs typeface="Inconsolata"/>
                        <a:sym typeface="Inconsolata"/>
                      </a:endParaRPr>
                    </a:p>
                  </a:txBody>
                  <a:tcPr marT="91425" marB="91425" marR="91425" marL="91425"/>
                </a:tc>
              </a:tr>
              <a:tr h="348275">
                <a:tc>
                  <a:txBody>
                    <a:bodyPr/>
                    <a:lstStyle/>
                    <a:p>
                      <a:pPr indent="0" lvl="0" marL="0" rtl="0" algn="l">
                        <a:lnSpc>
                          <a:spcPct val="115000"/>
                        </a:lnSpc>
                        <a:spcBef>
                          <a:spcPts val="300"/>
                        </a:spcBef>
                        <a:spcAft>
                          <a:spcPts val="0"/>
                        </a:spcAft>
                        <a:buNone/>
                      </a:pPr>
                      <a:r>
                        <a:rPr lang="es" sz="1000">
                          <a:solidFill>
                            <a:srgbClr val="434343"/>
                          </a:solidFill>
                          <a:latin typeface="Inconsolata"/>
                          <a:ea typeface="Inconsolata"/>
                          <a:cs typeface="Inconsolata"/>
                          <a:sym typeface="Inconsolata"/>
                        </a:rPr>
                        <a:t>recall</a:t>
                      </a:r>
                      <a:endParaRPr/>
                    </a:p>
                  </a:txBody>
                  <a:tcPr marT="91425" marB="91425" marR="91425" marL="91425"/>
                </a:tc>
                <a:tc>
                  <a:txBody>
                    <a:bodyPr/>
                    <a:lstStyle/>
                    <a:p>
                      <a:pPr indent="0" lvl="0" marL="0" rtl="0" algn="l">
                        <a:lnSpc>
                          <a:spcPct val="115000"/>
                        </a:lnSpc>
                        <a:spcBef>
                          <a:spcPts val="300"/>
                        </a:spcBef>
                        <a:spcAft>
                          <a:spcPts val="0"/>
                        </a:spcAft>
                        <a:buNone/>
                      </a:pPr>
                      <a:r>
                        <a:rPr lang="es" sz="1000">
                          <a:solidFill>
                            <a:srgbClr val="434343"/>
                          </a:solidFill>
                          <a:latin typeface="Inconsolata"/>
                          <a:ea typeface="Inconsolata"/>
                          <a:cs typeface="Inconsolata"/>
                          <a:sym typeface="Inconsolata"/>
                        </a:rPr>
                        <a:t>0.699</a:t>
                      </a:r>
                      <a:endParaRPr sz="1000">
                        <a:solidFill>
                          <a:srgbClr val="434343"/>
                        </a:solidFill>
                        <a:latin typeface="Inconsolata"/>
                        <a:ea typeface="Inconsolata"/>
                        <a:cs typeface="Inconsolata"/>
                        <a:sym typeface="Inconsolata"/>
                      </a:endParaRPr>
                    </a:p>
                  </a:txBody>
                  <a:tcPr marT="91425" marB="91425" marR="91425" marL="91425"/>
                </a:tc>
                <a:tc>
                  <a:txBody>
                    <a:bodyPr/>
                    <a:lstStyle/>
                    <a:p>
                      <a:pPr indent="0" lvl="0" marL="0" rtl="0" algn="l">
                        <a:lnSpc>
                          <a:spcPct val="115000"/>
                        </a:lnSpc>
                        <a:spcBef>
                          <a:spcPts val="300"/>
                        </a:spcBef>
                        <a:spcAft>
                          <a:spcPts val="0"/>
                        </a:spcAft>
                        <a:buNone/>
                      </a:pPr>
                      <a:r>
                        <a:rPr lang="es" sz="1000">
                          <a:solidFill>
                            <a:srgbClr val="434343"/>
                          </a:solidFill>
                          <a:latin typeface="Inconsolata"/>
                          <a:ea typeface="Inconsolata"/>
                          <a:cs typeface="Inconsolata"/>
                          <a:sym typeface="Inconsolata"/>
                        </a:rPr>
                        <a:t>0.704</a:t>
                      </a:r>
                      <a:endParaRPr sz="1000">
                        <a:solidFill>
                          <a:srgbClr val="434343"/>
                        </a:solidFill>
                        <a:latin typeface="Inconsolata"/>
                        <a:ea typeface="Inconsolata"/>
                        <a:cs typeface="Inconsolata"/>
                        <a:sym typeface="Inconsolata"/>
                      </a:endParaRPr>
                    </a:p>
                  </a:txBody>
                  <a:tcPr marT="91425" marB="91425" marR="91425" marL="91425"/>
                </a:tc>
              </a:tr>
              <a:tr h="317025">
                <a:tc>
                  <a:txBody>
                    <a:bodyPr/>
                    <a:lstStyle/>
                    <a:p>
                      <a:pPr indent="0" lvl="0" marL="0" rtl="0" algn="l">
                        <a:lnSpc>
                          <a:spcPct val="115000"/>
                        </a:lnSpc>
                        <a:spcBef>
                          <a:spcPts val="300"/>
                        </a:spcBef>
                        <a:spcAft>
                          <a:spcPts val="0"/>
                        </a:spcAft>
                        <a:buNone/>
                      </a:pPr>
                      <a:r>
                        <a:rPr lang="es" sz="1000">
                          <a:solidFill>
                            <a:srgbClr val="434343"/>
                          </a:solidFill>
                          <a:latin typeface="Inconsolata"/>
                          <a:ea typeface="Inconsolata"/>
                          <a:cs typeface="Inconsolata"/>
                          <a:sym typeface="Inconsolata"/>
                        </a:rPr>
                        <a:t>f1 </a:t>
                      </a:r>
                      <a:endParaRPr sz="1000">
                        <a:solidFill>
                          <a:srgbClr val="434343"/>
                        </a:solidFill>
                        <a:latin typeface="Inconsolata"/>
                        <a:ea typeface="Inconsolata"/>
                        <a:cs typeface="Inconsolata"/>
                        <a:sym typeface="Inconsolata"/>
                      </a:endParaRPr>
                    </a:p>
                  </a:txBody>
                  <a:tcPr marT="91425" marB="91425" marR="91425" marL="91425"/>
                </a:tc>
                <a:tc>
                  <a:txBody>
                    <a:bodyPr/>
                    <a:lstStyle/>
                    <a:p>
                      <a:pPr indent="0" lvl="0" marL="0" rtl="0" algn="l">
                        <a:lnSpc>
                          <a:spcPct val="115000"/>
                        </a:lnSpc>
                        <a:spcBef>
                          <a:spcPts val="300"/>
                        </a:spcBef>
                        <a:spcAft>
                          <a:spcPts val="0"/>
                        </a:spcAft>
                        <a:buNone/>
                      </a:pPr>
                      <a:r>
                        <a:rPr lang="es" sz="1000">
                          <a:solidFill>
                            <a:srgbClr val="434343"/>
                          </a:solidFill>
                          <a:latin typeface="Inconsolata"/>
                          <a:ea typeface="Inconsolata"/>
                          <a:cs typeface="Inconsolata"/>
                          <a:sym typeface="Inconsolata"/>
                        </a:rPr>
                        <a:t>0.691</a:t>
                      </a:r>
                      <a:endParaRPr sz="1000">
                        <a:solidFill>
                          <a:srgbClr val="434343"/>
                        </a:solidFill>
                        <a:latin typeface="Inconsolata"/>
                        <a:ea typeface="Inconsolata"/>
                        <a:cs typeface="Inconsolata"/>
                        <a:sym typeface="Inconsolata"/>
                      </a:endParaRPr>
                    </a:p>
                  </a:txBody>
                  <a:tcPr marT="91425" marB="91425" marR="91425" marL="91425"/>
                </a:tc>
                <a:tc>
                  <a:txBody>
                    <a:bodyPr/>
                    <a:lstStyle/>
                    <a:p>
                      <a:pPr indent="0" lvl="0" marL="0" rtl="0" algn="l">
                        <a:lnSpc>
                          <a:spcPct val="115000"/>
                        </a:lnSpc>
                        <a:spcBef>
                          <a:spcPts val="300"/>
                        </a:spcBef>
                        <a:spcAft>
                          <a:spcPts val="0"/>
                        </a:spcAft>
                        <a:buNone/>
                      </a:pPr>
                      <a:r>
                        <a:rPr lang="es" sz="1000">
                          <a:solidFill>
                            <a:srgbClr val="434343"/>
                          </a:solidFill>
                          <a:latin typeface="Inconsolata"/>
                          <a:ea typeface="Inconsolata"/>
                          <a:cs typeface="Inconsolata"/>
                          <a:sym typeface="Inconsolata"/>
                        </a:rPr>
                        <a:t>0.679</a:t>
                      </a:r>
                      <a:endParaRPr sz="1000">
                        <a:solidFill>
                          <a:srgbClr val="434343"/>
                        </a:solidFill>
                        <a:latin typeface="Inconsolata"/>
                        <a:ea typeface="Inconsolata"/>
                        <a:cs typeface="Inconsolata"/>
                        <a:sym typeface="Inconsolata"/>
                      </a:endParaRPr>
                    </a:p>
                  </a:txBody>
                  <a:tcPr marT="91425" marB="91425" marR="91425" marL="91425"/>
                </a:tc>
              </a:tr>
            </a:tbl>
          </a:graphicData>
        </a:graphic>
      </p:graphicFrame>
      <p:sp>
        <p:nvSpPr>
          <p:cNvPr id="710" name="Google Shape;710;p37"/>
          <p:cNvSpPr/>
          <p:nvPr/>
        </p:nvSpPr>
        <p:spPr>
          <a:xfrm>
            <a:off x="6329728" y="2570068"/>
            <a:ext cx="483300" cy="440700"/>
          </a:xfrm>
          <a:prstGeom prst="rect">
            <a:avLst/>
          </a:prstGeom>
          <a:solidFill>
            <a:schemeClr val="accent2"/>
          </a:solidFill>
          <a:ln cap="flat" cmpd="sng" w="9525">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7"/>
          <p:cNvSpPr/>
          <p:nvPr/>
        </p:nvSpPr>
        <p:spPr>
          <a:xfrm rot="10800000">
            <a:off x="6278658" y="2528518"/>
            <a:ext cx="585240" cy="620282"/>
          </a:xfrm>
          <a:custGeom>
            <a:rect b="b" l="l" r="r" t="t"/>
            <a:pathLst>
              <a:path extrusionOk="0" h="16225" w="12861">
                <a:moveTo>
                  <a:pt x="12625" y="341"/>
                </a:moveTo>
                <a:lnTo>
                  <a:pt x="12625" y="15990"/>
                </a:lnTo>
                <a:lnTo>
                  <a:pt x="233" y="15990"/>
                </a:lnTo>
                <a:lnTo>
                  <a:pt x="233" y="2811"/>
                </a:lnTo>
                <a:lnTo>
                  <a:pt x="8945" y="2811"/>
                </a:lnTo>
                <a:cubicBezTo>
                  <a:pt x="8970" y="2811"/>
                  <a:pt x="8992" y="2804"/>
                  <a:pt x="9013" y="2789"/>
                </a:cubicBezTo>
                <a:lnTo>
                  <a:pt x="12625" y="341"/>
                </a:lnTo>
                <a:close/>
                <a:moveTo>
                  <a:pt x="12744" y="1"/>
                </a:moveTo>
                <a:cubicBezTo>
                  <a:pt x="12721" y="1"/>
                  <a:pt x="12699" y="8"/>
                  <a:pt x="12679" y="22"/>
                </a:cubicBezTo>
                <a:lnTo>
                  <a:pt x="8912" y="2575"/>
                </a:lnTo>
                <a:lnTo>
                  <a:pt x="116" y="2575"/>
                </a:lnTo>
                <a:cubicBezTo>
                  <a:pt x="51" y="2575"/>
                  <a:pt x="1" y="2630"/>
                  <a:pt x="1" y="2695"/>
                </a:cubicBezTo>
                <a:lnTo>
                  <a:pt x="1" y="16105"/>
                </a:lnTo>
                <a:cubicBezTo>
                  <a:pt x="1" y="16171"/>
                  <a:pt x="51" y="16224"/>
                  <a:pt x="116" y="16224"/>
                </a:cubicBezTo>
                <a:lnTo>
                  <a:pt x="12744" y="16224"/>
                </a:lnTo>
                <a:cubicBezTo>
                  <a:pt x="12809" y="16224"/>
                  <a:pt x="12860" y="16171"/>
                  <a:pt x="12860" y="16105"/>
                </a:cubicBezTo>
                <a:lnTo>
                  <a:pt x="12860" y="119"/>
                </a:lnTo>
                <a:cubicBezTo>
                  <a:pt x="12860" y="76"/>
                  <a:pt x="12835" y="37"/>
                  <a:pt x="12799" y="15"/>
                </a:cubicBezTo>
                <a:cubicBezTo>
                  <a:pt x="12781" y="5"/>
                  <a:pt x="12762" y="1"/>
                  <a:pt x="12744"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7"/>
          <p:cNvSpPr/>
          <p:nvPr/>
        </p:nvSpPr>
        <p:spPr>
          <a:xfrm>
            <a:off x="6423265" y="2639189"/>
            <a:ext cx="296057" cy="302485"/>
          </a:xfrm>
          <a:custGeom>
            <a:rect b="b" l="l" r="r" t="t"/>
            <a:pathLst>
              <a:path extrusionOk="0" h="19325" w="19328">
                <a:moveTo>
                  <a:pt x="2265" y="2304"/>
                </a:moveTo>
                <a:cubicBezTo>
                  <a:pt x="2890" y="2304"/>
                  <a:pt x="3397" y="2808"/>
                  <a:pt x="3397" y="3437"/>
                </a:cubicBezTo>
                <a:lnTo>
                  <a:pt x="3397" y="7398"/>
                </a:lnTo>
                <a:lnTo>
                  <a:pt x="3397" y="7474"/>
                </a:lnTo>
                <a:lnTo>
                  <a:pt x="1637" y="6299"/>
                </a:lnTo>
                <a:cubicBezTo>
                  <a:pt x="1320" y="6088"/>
                  <a:pt x="1129" y="5734"/>
                  <a:pt x="1132" y="5357"/>
                </a:cubicBezTo>
                <a:lnTo>
                  <a:pt x="1132" y="3437"/>
                </a:lnTo>
                <a:cubicBezTo>
                  <a:pt x="1132" y="2808"/>
                  <a:pt x="1640" y="2304"/>
                  <a:pt x="2265" y="2304"/>
                </a:cubicBezTo>
                <a:close/>
                <a:moveTo>
                  <a:pt x="17060" y="2304"/>
                </a:moveTo>
                <a:cubicBezTo>
                  <a:pt x="17685" y="2304"/>
                  <a:pt x="18192" y="2808"/>
                  <a:pt x="18192" y="3437"/>
                </a:cubicBezTo>
                <a:lnTo>
                  <a:pt x="18192" y="5357"/>
                </a:lnTo>
                <a:cubicBezTo>
                  <a:pt x="18192" y="5737"/>
                  <a:pt x="18005" y="6091"/>
                  <a:pt x="17688" y="6302"/>
                </a:cubicBezTo>
                <a:lnTo>
                  <a:pt x="15928" y="7474"/>
                </a:lnTo>
                <a:lnTo>
                  <a:pt x="15928" y="7398"/>
                </a:lnTo>
                <a:lnTo>
                  <a:pt x="15928" y="3437"/>
                </a:lnTo>
                <a:cubicBezTo>
                  <a:pt x="15928" y="2808"/>
                  <a:pt x="16435" y="2304"/>
                  <a:pt x="17060" y="2304"/>
                </a:cubicBezTo>
                <a:close/>
                <a:moveTo>
                  <a:pt x="14795" y="1133"/>
                </a:moveTo>
                <a:lnTo>
                  <a:pt x="14795" y="7398"/>
                </a:lnTo>
                <a:cubicBezTo>
                  <a:pt x="14795" y="8763"/>
                  <a:pt x="14095" y="9641"/>
                  <a:pt x="12120" y="10759"/>
                </a:cubicBezTo>
                <a:cubicBezTo>
                  <a:pt x="11069" y="11354"/>
                  <a:pt x="10372" y="12422"/>
                  <a:pt x="10248" y="13627"/>
                </a:cubicBezTo>
                <a:lnTo>
                  <a:pt x="9058" y="13627"/>
                </a:lnTo>
                <a:cubicBezTo>
                  <a:pt x="8877" y="12368"/>
                  <a:pt x="8041" y="11269"/>
                  <a:pt x="6791" y="10686"/>
                </a:cubicBezTo>
                <a:cubicBezTo>
                  <a:pt x="5332" y="10007"/>
                  <a:pt x="4529" y="8835"/>
                  <a:pt x="4529" y="7398"/>
                </a:cubicBezTo>
                <a:lnTo>
                  <a:pt x="4529" y="1133"/>
                </a:lnTo>
                <a:close/>
                <a:moveTo>
                  <a:pt x="11927" y="14759"/>
                </a:moveTo>
                <a:cubicBezTo>
                  <a:pt x="12241" y="14759"/>
                  <a:pt x="12495" y="15010"/>
                  <a:pt x="12495" y="15324"/>
                </a:cubicBezTo>
                <a:lnTo>
                  <a:pt x="12495" y="15892"/>
                </a:lnTo>
                <a:lnTo>
                  <a:pt x="10795" y="15892"/>
                </a:lnTo>
                <a:cubicBezTo>
                  <a:pt x="10481" y="15892"/>
                  <a:pt x="10230" y="16142"/>
                  <a:pt x="10230" y="16456"/>
                </a:cubicBezTo>
                <a:cubicBezTo>
                  <a:pt x="10230" y="16770"/>
                  <a:pt x="10481" y="17024"/>
                  <a:pt x="10795" y="17024"/>
                </a:cubicBezTo>
                <a:lnTo>
                  <a:pt x="13059" y="17024"/>
                </a:lnTo>
                <a:cubicBezTo>
                  <a:pt x="13373" y="17024"/>
                  <a:pt x="13627" y="17275"/>
                  <a:pt x="13627" y="17589"/>
                </a:cubicBezTo>
                <a:lnTo>
                  <a:pt x="13627" y="18193"/>
                </a:lnTo>
                <a:lnTo>
                  <a:pt x="5701" y="18193"/>
                </a:lnTo>
                <a:lnTo>
                  <a:pt x="5701" y="17589"/>
                </a:lnTo>
                <a:cubicBezTo>
                  <a:pt x="5701" y="17275"/>
                  <a:pt x="5951" y="17024"/>
                  <a:pt x="6265" y="17024"/>
                </a:cubicBezTo>
                <a:lnTo>
                  <a:pt x="8530" y="17024"/>
                </a:lnTo>
                <a:cubicBezTo>
                  <a:pt x="8844" y="17024"/>
                  <a:pt x="9095" y="16770"/>
                  <a:pt x="9095" y="16456"/>
                </a:cubicBezTo>
                <a:cubicBezTo>
                  <a:pt x="9095" y="16142"/>
                  <a:pt x="8844" y="15892"/>
                  <a:pt x="8530" y="15892"/>
                </a:cubicBezTo>
                <a:lnTo>
                  <a:pt x="6833" y="15892"/>
                </a:lnTo>
                <a:lnTo>
                  <a:pt x="6833" y="15324"/>
                </a:lnTo>
                <a:cubicBezTo>
                  <a:pt x="6833" y="15010"/>
                  <a:pt x="7084" y="14759"/>
                  <a:pt x="7398" y="14759"/>
                </a:cubicBezTo>
                <a:close/>
                <a:moveTo>
                  <a:pt x="3965" y="0"/>
                </a:moveTo>
                <a:cubicBezTo>
                  <a:pt x="3651" y="0"/>
                  <a:pt x="3397" y="254"/>
                  <a:pt x="3397" y="568"/>
                </a:cubicBezTo>
                <a:lnTo>
                  <a:pt x="3397" y="1474"/>
                </a:lnTo>
                <a:cubicBezTo>
                  <a:pt x="3032" y="1264"/>
                  <a:pt x="2645" y="1168"/>
                  <a:pt x="2269" y="1168"/>
                </a:cubicBezTo>
                <a:cubicBezTo>
                  <a:pt x="1086" y="1168"/>
                  <a:pt x="0" y="2113"/>
                  <a:pt x="0" y="3437"/>
                </a:cubicBezTo>
                <a:lnTo>
                  <a:pt x="0" y="5357"/>
                </a:lnTo>
                <a:cubicBezTo>
                  <a:pt x="0" y="6115"/>
                  <a:pt x="378" y="6821"/>
                  <a:pt x="1009" y="7241"/>
                </a:cubicBezTo>
                <a:lnTo>
                  <a:pt x="3651" y="9001"/>
                </a:lnTo>
                <a:cubicBezTo>
                  <a:pt x="3663" y="9010"/>
                  <a:pt x="3678" y="9019"/>
                  <a:pt x="3690" y="9026"/>
                </a:cubicBezTo>
                <a:cubicBezTo>
                  <a:pt x="4125" y="10170"/>
                  <a:pt x="5027" y="11112"/>
                  <a:pt x="6314" y="11710"/>
                </a:cubicBezTo>
                <a:cubicBezTo>
                  <a:pt x="7156" y="12105"/>
                  <a:pt x="7736" y="12812"/>
                  <a:pt x="7911" y="13627"/>
                </a:cubicBezTo>
                <a:lnTo>
                  <a:pt x="7398" y="13627"/>
                </a:lnTo>
                <a:cubicBezTo>
                  <a:pt x="6459" y="13627"/>
                  <a:pt x="5701" y="14385"/>
                  <a:pt x="5701" y="15324"/>
                </a:cubicBezTo>
                <a:lnTo>
                  <a:pt x="5701" y="15988"/>
                </a:lnTo>
                <a:cubicBezTo>
                  <a:pt x="5021" y="16227"/>
                  <a:pt x="4569" y="16870"/>
                  <a:pt x="4569" y="17589"/>
                </a:cubicBezTo>
                <a:lnTo>
                  <a:pt x="4569" y="18760"/>
                </a:lnTo>
                <a:cubicBezTo>
                  <a:pt x="4569" y="19071"/>
                  <a:pt x="4819" y="19325"/>
                  <a:pt x="5133" y="19325"/>
                </a:cubicBezTo>
                <a:lnTo>
                  <a:pt x="14191" y="19325"/>
                </a:lnTo>
                <a:cubicBezTo>
                  <a:pt x="14506" y="19325"/>
                  <a:pt x="14759" y="19071"/>
                  <a:pt x="14759" y="18760"/>
                </a:cubicBezTo>
                <a:lnTo>
                  <a:pt x="14759" y="17589"/>
                </a:lnTo>
                <a:cubicBezTo>
                  <a:pt x="14756" y="16870"/>
                  <a:pt x="14303" y="16227"/>
                  <a:pt x="13627" y="15988"/>
                </a:cubicBezTo>
                <a:lnTo>
                  <a:pt x="13627" y="15324"/>
                </a:lnTo>
                <a:cubicBezTo>
                  <a:pt x="13624" y="14385"/>
                  <a:pt x="12866" y="13627"/>
                  <a:pt x="11927" y="13627"/>
                </a:cubicBezTo>
                <a:lnTo>
                  <a:pt x="11389" y="13627"/>
                </a:lnTo>
                <a:cubicBezTo>
                  <a:pt x="11507" y="12833"/>
                  <a:pt x="11981" y="12139"/>
                  <a:pt x="12679" y="11743"/>
                </a:cubicBezTo>
                <a:cubicBezTo>
                  <a:pt x="14044" y="10973"/>
                  <a:pt x="15088" y="10170"/>
                  <a:pt x="15593" y="9047"/>
                </a:cubicBezTo>
                <a:cubicBezTo>
                  <a:pt x="15623" y="9035"/>
                  <a:pt x="15650" y="9019"/>
                  <a:pt x="15677" y="9001"/>
                </a:cubicBezTo>
                <a:lnTo>
                  <a:pt x="18319" y="7241"/>
                </a:lnTo>
                <a:cubicBezTo>
                  <a:pt x="18947" y="6821"/>
                  <a:pt x="19328" y="6115"/>
                  <a:pt x="19328" y="5357"/>
                </a:cubicBezTo>
                <a:lnTo>
                  <a:pt x="19328" y="3437"/>
                </a:lnTo>
                <a:cubicBezTo>
                  <a:pt x="19325" y="2113"/>
                  <a:pt x="18239" y="1168"/>
                  <a:pt x="17057" y="1168"/>
                </a:cubicBezTo>
                <a:cubicBezTo>
                  <a:pt x="16681" y="1168"/>
                  <a:pt x="16295" y="1264"/>
                  <a:pt x="15931" y="1474"/>
                </a:cubicBezTo>
                <a:lnTo>
                  <a:pt x="15931" y="568"/>
                </a:lnTo>
                <a:cubicBezTo>
                  <a:pt x="15931" y="254"/>
                  <a:pt x="15677" y="0"/>
                  <a:pt x="15363" y="0"/>
                </a:cubicBezTo>
                <a:close/>
              </a:path>
            </a:pathLst>
          </a:custGeom>
          <a:solidFill>
            <a:srgbClr val="FFC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490" name="Shape 490"/>
        <p:cNvGrpSpPr/>
        <p:nvPr/>
      </p:nvGrpSpPr>
      <p:grpSpPr>
        <a:xfrm>
          <a:off x="0" y="0"/>
          <a:ext cx="0" cy="0"/>
          <a:chOff x="0" y="0"/>
          <a:chExt cx="0" cy="0"/>
        </a:xfrm>
      </p:grpSpPr>
      <p:sp>
        <p:nvSpPr>
          <p:cNvPr id="491" name="Google Shape;491;p20"/>
          <p:cNvSpPr txBox="1"/>
          <p:nvPr>
            <p:ph idx="3" type="ctrTitle"/>
          </p:nvPr>
        </p:nvSpPr>
        <p:spPr>
          <a:xfrm>
            <a:off x="590550" y="410775"/>
            <a:ext cx="1254600" cy="74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TABLE OF CONTENTS</a:t>
            </a:r>
            <a:endParaRPr/>
          </a:p>
        </p:txBody>
      </p:sp>
      <p:sp>
        <p:nvSpPr>
          <p:cNvPr id="492" name="Google Shape;492;p20"/>
          <p:cNvSpPr txBox="1"/>
          <p:nvPr>
            <p:ph type="title"/>
          </p:nvPr>
        </p:nvSpPr>
        <p:spPr>
          <a:xfrm>
            <a:off x="541699" y="1367600"/>
            <a:ext cx="4468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01</a:t>
            </a:r>
            <a:endParaRPr/>
          </a:p>
        </p:txBody>
      </p:sp>
      <p:sp>
        <p:nvSpPr>
          <p:cNvPr id="493" name="Google Shape;493;p20"/>
          <p:cNvSpPr txBox="1"/>
          <p:nvPr>
            <p:ph idx="2" type="ctrTitle"/>
          </p:nvPr>
        </p:nvSpPr>
        <p:spPr>
          <a:xfrm>
            <a:off x="1650049" y="1400174"/>
            <a:ext cx="2251800" cy="502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PROBLEM STATEMENT</a:t>
            </a:r>
            <a:endParaRPr/>
          </a:p>
        </p:txBody>
      </p:sp>
      <p:sp>
        <p:nvSpPr>
          <p:cNvPr id="494" name="Google Shape;494;p20"/>
          <p:cNvSpPr txBox="1"/>
          <p:nvPr>
            <p:ph idx="1" type="subTitle"/>
          </p:nvPr>
        </p:nvSpPr>
        <p:spPr>
          <a:xfrm>
            <a:off x="1650049" y="1739750"/>
            <a:ext cx="22518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t>Why is classifying Terms of Service important?</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495" name="Google Shape;495;p20"/>
          <p:cNvSpPr txBox="1"/>
          <p:nvPr>
            <p:ph idx="4" type="title"/>
          </p:nvPr>
        </p:nvSpPr>
        <p:spPr>
          <a:xfrm>
            <a:off x="541699" y="3386900"/>
            <a:ext cx="4468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02</a:t>
            </a:r>
            <a:endParaRPr/>
          </a:p>
        </p:txBody>
      </p:sp>
      <p:sp>
        <p:nvSpPr>
          <p:cNvPr id="496" name="Google Shape;496;p20"/>
          <p:cNvSpPr txBox="1"/>
          <p:nvPr>
            <p:ph idx="5" type="ctrTitle"/>
          </p:nvPr>
        </p:nvSpPr>
        <p:spPr>
          <a:xfrm>
            <a:off x="1650049" y="3419474"/>
            <a:ext cx="2251800" cy="502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METHODOLOGY</a:t>
            </a:r>
            <a:endParaRPr/>
          </a:p>
        </p:txBody>
      </p:sp>
      <p:sp>
        <p:nvSpPr>
          <p:cNvPr id="497" name="Google Shape;497;p20"/>
          <p:cNvSpPr txBox="1"/>
          <p:nvPr>
            <p:ph idx="6" type="subTitle"/>
          </p:nvPr>
        </p:nvSpPr>
        <p:spPr>
          <a:xfrm>
            <a:off x="1398800" y="3759050"/>
            <a:ext cx="27543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Data Collection | Data Cleaning Preprocessing | Feature Engineering | Modelling</a:t>
            </a:r>
            <a:endParaRPr/>
          </a:p>
        </p:txBody>
      </p:sp>
      <p:sp>
        <p:nvSpPr>
          <p:cNvPr id="498" name="Google Shape;498;p20"/>
          <p:cNvSpPr txBox="1"/>
          <p:nvPr>
            <p:ph idx="7" type="title"/>
          </p:nvPr>
        </p:nvSpPr>
        <p:spPr>
          <a:xfrm>
            <a:off x="4635299" y="1367600"/>
            <a:ext cx="4468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03</a:t>
            </a:r>
            <a:endParaRPr/>
          </a:p>
        </p:txBody>
      </p:sp>
      <p:sp>
        <p:nvSpPr>
          <p:cNvPr id="499" name="Google Shape;499;p20"/>
          <p:cNvSpPr txBox="1"/>
          <p:nvPr>
            <p:ph idx="8" type="ctrTitle"/>
          </p:nvPr>
        </p:nvSpPr>
        <p:spPr>
          <a:xfrm>
            <a:off x="5743649" y="1400174"/>
            <a:ext cx="2251800" cy="502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RESULT ANALYSIS</a:t>
            </a:r>
            <a:endParaRPr/>
          </a:p>
        </p:txBody>
      </p:sp>
      <p:sp>
        <p:nvSpPr>
          <p:cNvPr id="500" name="Google Shape;500;p20"/>
          <p:cNvSpPr txBox="1"/>
          <p:nvPr>
            <p:ph idx="9" type="subTitle"/>
          </p:nvPr>
        </p:nvSpPr>
        <p:spPr>
          <a:xfrm>
            <a:off x="5743649" y="1739750"/>
            <a:ext cx="22518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 improvement on a baseline model</a:t>
            </a:r>
            <a:endParaRPr/>
          </a:p>
        </p:txBody>
      </p:sp>
      <p:sp>
        <p:nvSpPr>
          <p:cNvPr id="501" name="Google Shape;501;p20"/>
          <p:cNvSpPr txBox="1"/>
          <p:nvPr>
            <p:ph idx="13" type="title"/>
          </p:nvPr>
        </p:nvSpPr>
        <p:spPr>
          <a:xfrm>
            <a:off x="4635299" y="3386900"/>
            <a:ext cx="4468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04</a:t>
            </a:r>
            <a:endParaRPr/>
          </a:p>
        </p:txBody>
      </p:sp>
      <p:sp>
        <p:nvSpPr>
          <p:cNvPr id="502" name="Google Shape;502;p20"/>
          <p:cNvSpPr txBox="1"/>
          <p:nvPr>
            <p:ph idx="14" type="ctrTitle"/>
          </p:nvPr>
        </p:nvSpPr>
        <p:spPr>
          <a:xfrm>
            <a:off x="5743649" y="3419474"/>
            <a:ext cx="2251800" cy="502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CONCLUSION + FUTURE WORK</a:t>
            </a:r>
            <a:endParaRPr/>
          </a:p>
        </p:txBody>
      </p:sp>
      <p:sp>
        <p:nvSpPr>
          <p:cNvPr id="503" name="Google Shape;503;p20"/>
          <p:cNvSpPr txBox="1"/>
          <p:nvPr>
            <p:ph idx="15" type="subTitle"/>
          </p:nvPr>
        </p:nvSpPr>
        <p:spPr>
          <a:xfrm>
            <a:off x="5743649" y="3759050"/>
            <a:ext cx="22518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Suggestions to improve this model for better classification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716" name="Shape 716"/>
        <p:cNvGrpSpPr/>
        <p:nvPr/>
      </p:nvGrpSpPr>
      <p:grpSpPr>
        <a:xfrm>
          <a:off x="0" y="0"/>
          <a:ext cx="0" cy="0"/>
          <a:chOff x="0" y="0"/>
          <a:chExt cx="0" cy="0"/>
        </a:xfrm>
      </p:grpSpPr>
      <p:sp>
        <p:nvSpPr>
          <p:cNvPr id="717" name="Google Shape;717;p38"/>
          <p:cNvSpPr/>
          <p:nvPr/>
        </p:nvSpPr>
        <p:spPr>
          <a:xfrm flipH="1">
            <a:off x="2697016" y="1278124"/>
            <a:ext cx="1733100" cy="1303500"/>
          </a:xfrm>
          <a:prstGeom prst="rect">
            <a:avLst/>
          </a:prstGeom>
          <a:solidFill>
            <a:srgbClr val="F1D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5171091" y="1278124"/>
            <a:ext cx="1733100" cy="1303500"/>
          </a:xfrm>
          <a:prstGeom prst="rect">
            <a:avLst/>
          </a:prstGeom>
          <a:solidFill>
            <a:srgbClr val="F1D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p:nvPr/>
        </p:nvSpPr>
        <p:spPr>
          <a:xfrm flipH="1" rot="10800000">
            <a:off x="2513650" y="1155370"/>
            <a:ext cx="2099783" cy="1834155"/>
          </a:xfrm>
          <a:custGeom>
            <a:rect b="b" l="l" r="r" t="t"/>
            <a:pathLst>
              <a:path extrusionOk="0" h="16225" w="12861">
                <a:moveTo>
                  <a:pt x="12625" y="341"/>
                </a:moveTo>
                <a:lnTo>
                  <a:pt x="12625" y="15990"/>
                </a:lnTo>
                <a:lnTo>
                  <a:pt x="233" y="15990"/>
                </a:lnTo>
                <a:lnTo>
                  <a:pt x="233" y="2811"/>
                </a:lnTo>
                <a:lnTo>
                  <a:pt x="8945" y="2811"/>
                </a:lnTo>
                <a:cubicBezTo>
                  <a:pt x="8970" y="2811"/>
                  <a:pt x="8992" y="2804"/>
                  <a:pt x="9013" y="2789"/>
                </a:cubicBezTo>
                <a:lnTo>
                  <a:pt x="12625" y="341"/>
                </a:lnTo>
                <a:close/>
                <a:moveTo>
                  <a:pt x="12744" y="1"/>
                </a:moveTo>
                <a:cubicBezTo>
                  <a:pt x="12721" y="1"/>
                  <a:pt x="12699" y="8"/>
                  <a:pt x="12679" y="22"/>
                </a:cubicBezTo>
                <a:lnTo>
                  <a:pt x="8912" y="2575"/>
                </a:lnTo>
                <a:lnTo>
                  <a:pt x="116" y="2575"/>
                </a:lnTo>
                <a:cubicBezTo>
                  <a:pt x="51" y="2575"/>
                  <a:pt x="1" y="2630"/>
                  <a:pt x="1" y="2695"/>
                </a:cubicBezTo>
                <a:lnTo>
                  <a:pt x="1" y="16105"/>
                </a:lnTo>
                <a:cubicBezTo>
                  <a:pt x="1" y="16171"/>
                  <a:pt x="51" y="16224"/>
                  <a:pt x="116" y="16224"/>
                </a:cubicBezTo>
                <a:lnTo>
                  <a:pt x="12744" y="16224"/>
                </a:lnTo>
                <a:cubicBezTo>
                  <a:pt x="12809" y="16224"/>
                  <a:pt x="12860" y="16171"/>
                  <a:pt x="12860" y="16105"/>
                </a:cubicBezTo>
                <a:lnTo>
                  <a:pt x="12860" y="119"/>
                </a:lnTo>
                <a:cubicBezTo>
                  <a:pt x="12860" y="76"/>
                  <a:pt x="12835" y="37"/>
                  <a:pt x="12799" y="15"/>
                </a:cubicBezTo>
                <a:cubicBezTo>
                  <a:pt x="12781" y="5"/>
                  <a:pt x="12762" y="1"/>
                  <a:pt x="12744"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8"/>
          <p:cNvSpPr/>
          <p:nvPr/>
        </p:nvSpPr>
        <p:spPr>
          <a:xfrm rot="10800000">
            <a:off x="4987767" y="1155370"/>
            <a:ext cx="2099783" cy="1834155"/>
          </a:xfrm>
          <a:custGeom>
            <a:rect b="b" l="l" r="r" t="t"/>
            <a:pathLst>
              <a:path extrusionOk="0" h="16225" w="12861">
                <a:moveTo>
                  <a:pt x="12625" y="341"/>
                </a:moveTo>
                <a:lnTo>
                  <a:pt x="12625" y="15990"/>
                </a:lnTo>
                <a:lnTo>
                  <a:pt x="233" y="15990"/>
                </a:lnTo>
                <a:lnTo>
                  <a:pt x="233" y="2811"/>
                </a:lnTo>
                <a:lnTo>
                  <a:pt x="8945" y="2811"/>
                </a:lnTo>
                <a:cubicBezTo>
                  <a:pt x="8970" y="2811"/>
                  <a:pt x="8992" y="2804"/>
                  <a:pt x="9013" y="2789"/>
                </a:cubicBezTo>
                <a:lnTo>
                  <a:pt x="12625" y="341"/>
                </a:lnTo>
                <a:close/>
                <a:moveTo>
                  <a:pt x="12744" y="1"/>
                </a:moveTo>
                <a:cubicBezTo>
                  <a:pt x="12721" y="1"/>
                  <a:pt x="12699" y="8"/>
                  <a:pt x="12679" y="22"/>
                </a:cubicBezTo>
                <a:lnTo>
                  <a:pt x="8912" y="2575"/>
                </a:lnTo>
                <a:lnTo>
                  <a:pt x="116" y="2575"/>
                </a:lnTo>
                <a:cubicBezTo>
                  <a:pt x="51" y="2575"/>
                  <a:pt x="1" y="2630"/>
                  <a:pt x="1" y="2695"/>
                </a:cubicBezTo>
                <a:lnTo>
                  <a:pt x="1" y="16105"/>
                </a:lnTo>
                <a:cubicBezTo>
                  <a:pt x="1" y="16171"/>
                  <a:pt x="51" y="16224"/>
                  <a:pt x="116" y="16224"/>
                </a:cubicBezTo>
                <a:lnTo>
                  <a:pt x="12744" y="16224"/>
                </a:lnTo>
                <a:cubicBezTo>
                  <a:pt x="12809" y="16224"/>
                  <a:pt x="12860" y="16171"/>
                  <a:pt x="12860" y="16105"/>
                </a:cubicBezTo>
                <a:lnTo>
                  <a:pt x="12860" y="119"/>
                </a:lnTo>
                <a:cubicBezTo>
                  <a:pt x="12860" y="76"/>
                  <a:pt x="12835" y="37"/>
                  <a:pt x="12799" y="15"/>
                </a:cubicBezTo>
                <a:cubicBezTo>
                  <a:pt x="12781" y="5"/>
                  <a:pt x="12762" y="1"/>
                  <a:pt x="12744"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8"/>
          <p:cNvSpPr txBox="1"/>
          <p:nvPr>
            <p:ph idx="4294967295" type="subTitle"/>
          </p:nvPr>
        </p:nvSpPr>
        <p:spPr>
          <a:xfrm>
            <a:off x="2697025" y="1277225"/>
            <a:ext cx="1733100" cy="130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jalla One"/>
              <a:ea typeface="Fjalla One"/>
              <a:cs typeface="Fjalla One"/>
              <a:sym typeface="Fjalla One"/>
            </a:endParaRPr>
          </a:p>
          <a:p>
            <a:pPr indent="0" lvl="0" marL="0" rtl="0" algn="ctr">
              <a:spcBef>
                <a:spcPts val="1600"/>
              </a:spcBef>
              <a:spcAft>
                <a:spcPts val="1600"/>
              </a:spcAft>
              <a:buNone/>
            </a:pPr>
            <a:r>
              <a:rPr lang="es">
                <a:latin typeface="Fjalla One"/>
                <a:ea typeface="Fjalla One"/>
                <a:cs typeface="Fjalla One"/>
                <a:sym typeface="Fjalla One"/>
              </a:rPr>
              <a:t>TOPIC</a:t>
            </a:r>
            <a:br>
              <a:rPr lang="es">
                <a:latin typeface="Fjalla One"/>
                <a:ea typeface="Fjalla One"/>
                <a:cs typeface="Fjalla One"/>
                <a:sym typeface="Fjalla One"/>
              </a:rPr>
            </a:br>
            <a:r>
              <a:rPr lang="es">
                <a:latin typeface="Fjalla One"/>
                <a:ea typeface="Fjalla One"/>
                <a:cs typeface="Fjalla One"/>
                <a:sym typeface="Fjalla One"/>
              </a:rPr>
              <a:t>PREDICTION</a:t>
            </a:r>
            <a:endParaRPr>
              <a:latin typeface="Fjalla One"/>
              <a:ea typeface="Fjalla One"/>
              <a:cs typeface="Fjalla One"/>
              <a:sym typeface="Fjalla One"/>
            </a:endParaRPr>
          </a:p>
        </p:txBody>
      </p:sp>
      <p:sp>
        <p:nvSpPr>
          <p:cNvPr id="722" name="Google Shape;722;p38"/>
          <p:cNvSpPr txBox="1"/>
          <p:nvPr>
            <p:ph idx="4294967295" type="subTitle"/>
          </p:nvPr>
        </p:nvSpPr>
        <p:spPr>
          <a:xfrm>
            <a:off x="3800250" y="2989525"/>
            <a:ext cx="2000700" cy="11268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br>
              <a:rPr lang="es" sz="1400">
                <a:latin typeface="Fjalla One"/>
                <a:ea typeface="Fjalla One"/>
                <a:cs typeface="Fjalla One"/>
                <a:sym typeface="Fjalla One"/>
              </a:rPr>
            </a:br>
            <a:r>
              <a:rPr lang="es" sz="1400">
                <a:latin typeface="Fjalla One"/>
                <a:ea typeface="Fjalla One"/>
                <a:cs typeface="Fjalla One"/>
                <a:sym typeface="Fjalla One"/>
              </a:rPr>
              <a:t>COMBINATION OF </a:t>
            </a:r>
            <a:r>
              <a:rPr b="1" lang="es" sz="2400">
                <a:latin typeface="Fjalla One"/>
                <a:ea typeface="Fjalla One"/>
                <a:cs typeface="Fjalla One"/>
                <a:sym typeface="Fjalla One"/>
              </a:rPr>
              <a:t>TWO</a:t>
            </a:r>
            <a:br>
              <a:rPr lang="es" sz="1400">
                <a:latin typeface="Fjalla One"/>
                <a:ea typeface="Fjalla One"/>
                <a:cs typeface="Fjalla One"/>
                <a:sym typeface="Fjalla One"/>
              </a:rPr>
            </a:br>
            <a:r>
              <a:rPr lang="es" sz="1400">
                <a:latin typeface="Fjalla One"/>
                <a:ea typeface="Fjalla One"/>
                <a:cs typeface="Fjalla One"/>
                <a:sym typeface="Fjalla One"/>
              </a:rPr>
              <a:t>NLP CLASSIFICATION MODEL</a:t>
            </a:r>
            <a:endParaRPr sz="1400">
              <a:latin typeface="Fjalla One"/>
              <a:ea typeface="Fjalla One"/>
              <a:cs typeface="Fjalla One"/>
              <a:sym typeface="Fjalla One"/>
            </a:endParaRPr>
          </a:p>
        </p:txBody>
      </p:sp>
      <p:sp>
        <p:nvSpPr>
          <p:cNvPr id="723" name="Google Shape;723;p38"/>
          <p:cNvSpPr txBox="1"/>
          <p:nvPr>
            <p:ph type="ctrTitle"/>
          </p:nvPr>
        </p:nvSpPr>
        <p:spPr>
          <a:xfrm>
            <a:off x="590550" y="410777"/>
            <a:ext cx="2092800" cy="74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MODELLING</a:t>
            </a:r>
            <a:endParaRPr/>
          </a:p>
        </p:txBody>
      </p:sp>
      <p:sp>
        <p:nvSpPr>
          <p:cNvPr id="724" name="Google Shape;724;p38"/>
          <p:cNvSpPr txBox="1"/>
          <p:nvPr>
            <p:ph idx="4294967295" type="subTitle"/>
          </p:nvPr>
        </p:nvSpPr>
        <p:spPr>
          <a:xfrm>
            <a:off x="5171113" y="1278125"/>
            <a:ext cx="1733100" cy="130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jalla One"/>
              <a:ea typeface="Fjalla One"/>
              <a:cs typeface="Fjalla One"/>
              <a:sym typeface="Fjalla One"/>
            </a:endParaRPr>
          </a:p>
          <a:p>
            <a:pPr indent="0" lvl="0" marL="0" rtl="0" algn="ctr">
              <a:spcBef>
                <a:spcPts val="1600"/>
              </a:spcBef>
              <a:spcAft>
                <a:spcPts val="1600"/>
              </a:spcAft>
              <a:buNone/>
            </a:pPr>
            <a:r>
              <a:rPr lang="es">
                <a:latin typeface="Fjalla One"/>
                <a:ea typeface="Fjalla One"/>
                <a:cs typeface="Fjalla One"/>
                <a:sym typeface="Fjalla One"/>
              </a:rPr>
              <a:t>UNFAVOURABLE TERM</a:t>
            </a:r>
            <a:br>
              <a:rPr lang="es">
                <a:latin typeface="Fjalla One"/>
                <a:ea typeface="Fjalla One"/>
                <a:cs typeface="Fjalla One"/>
                <a:sym typeface="Fjalla One"/>
              </a:rPr>
            </a:br>
            <a:r>
              <a:rPr lang="es">
                <a:latin typeface="Fjalla One"/>
                <a:ea typeface="Fjalla One"/>
                <a:cs typeface="Fjalla One"/>
                <a:sym typeface="Fjalla One"/>
              </a:rPr>
              <a:t>PREDICTION</a:t>
            </a:r>
            <a:endParaRPr>
              <a:latin typeface="Fjalla One"/>
              <a:ea typeface="Fjalla One"/>
              <a:cs typeface="Fjalla One"/>
              <a:sym typeface="Fjalla On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28" name="Shape 728"/>
        <p:cNvGrpSpPr/>
        <p:nvPr/>
      </p:nvGrpSpPr>
      <p:grpSpPr>
        <a:xfrm>
          <a:off x="0" y="0"/>
          <a:ext cx="0" cy="0"/>
          <a:chOff x="0" y="0"/>
          <a:chExt cx="0" cy="0"/>
        </a:xfrm>
      </p:grpSpPr>
      <p:sp>
        <p:nvSpPr>
          <p:cNvPr id="729" name="Google Shape;729;p39"/>
          <p:cNvSpPr txBox="1"/>
          <p:nvPr>
            <p:ph type="ctrTitle"/>
          </p:nvPr>
        </p:nvSpPr>
        <p:spPr>
          <a:xfrm>
            <a:off x="590550" y="410777"/>
            <a:ext cx="2092800" cy="74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s"/>
              <a:t>TOPIC</a:t>
            </a:r>
            <a:endParaRPr/>
          </a:p>
          <a:p>
            <a:pPr indent="0" lvl="0" marL="0" rtl="0" algn="l">
              <a:spcBef>
                <a:spcPts val="0"/>
              </a:spcBef>
              <a:spcAft>
                <a:spcPts val="0"/>
              </a:spcAft>
              <a:buClr>
                <a:schemeClr val="dk1"/>
              </a:buClr>
              <a:buSzPts val="1100"/>
              <a:buFont typeface="Arial"/>
              <a:buNone/>
            </a:pPr>
            <a:r>
              <a:rPr lang="es"/>
              <a:t>PREDICTION</a:t>
            </a:r>
            <a:endParaRPr/>
          </a:p>
          <a:p>
            <a:pPr indent="0" lvl="0" marL="0" rtl="0" algn="l">
              <a:spcBef>
                <a:spcPts val="0"/>
              </a:spcBef>
              <a:spcAft>
                <a:spcPts val="0"/>
              </a:spcAft>
              <a:buNone/>
            </a:pPr>
            <a:r>
              <a:t/>
            </a:r>
            <a:endParaRPr/>
          </a:p>
        </p:txBody>
      </p:sp>
      <p:pic>
        <p:nvPicPr>
          <p:cNvPr id="730" name="Google Shape;730;p39"/>
          <p:cNvPicPr preferRelativeResize="0"/>
          <p:nvPr/>
        </p:nvPicPr>
        <p:blipFill>
          <a:blip r:embed="rId3">
            <a:alphaModFix/>
          </a:blip>
          <a:stretch>
            <a:fillRect/>
          </a:stretch>
        </p:blipFill>
        <p:spPr>
          <a:xfrm>
            <a:off x="1222913" y="1120975"/>
            <a:ext cx="7002975" cy="4053825"/>
          </a:xfrm>
          <a:prstGeom prst="rect">
            <a:avLst/>
          </a:prstGeom>
          <a:noFill/>
          <a:ln>
            <a:noFill/>
          </a:ln>
        </p:spPr>
      </p:pic>
      <p:sp>
        <p:nvSpPr>
          <p:cNvPr id="731" name="Google Shape;731;p39"/>
          <p:cNvSpPr/>
          <p:nvPr/>
        </p:nvSpPr>
        <p:spPr>
          <a:xfrm>
            <a:off x="3612050" y="746625"/>
            <a:ext cx="1920000" cy="834900"/>
          </a:xfrm>
          <a:prstGeom prst="rect">
            <a:avLst/>
          </a:prstGeom>
          <a:solidFill>
            <a:srgbClr val="F1D77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2" name="Google Shape;732;p39"/>
          <p:cNvSpPr txBox="1"/>
          <p:nvPr>
            <p:ph idx="4294967295" type="ctrTitle"/>
          </p:nvPr>
        </p:nvSpPr>
        <p:spPr>
          <a:xfrm>
            <a:off x="3828083" y="982137"/>
            <a:ext cx="1488000" cy="2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12.6%</a:t>
            </a:r>
            <a:endParaRPr sz="2800"/>
          </a:p>
        </p:txBody>
      </p:sp>
      <p:sp>
        <p:nvSpPr>
          <p:cNvPr id="733" name="Google Shape;733;p39"/>
          <p:cNvSpPr txBox="1"/>
          <p:nvPr/>
        </p:nvSpPr>
        <p:spPr>
          <a:xfrm>
            <a:off x="3611950" y="1250725"/>
            <a:ext cx="1920000" cy="216000"/>
          </a:xfrm>
          <a:prstGeom prst="rect">
            <a:avLst/>
          </a:prstGeom>
          <a:noFill/>
          <a:ln>
            <a:noFill/>
          </a:ln>
        </p:spPr>
        <p:txBody>
          <a:bodyPr anchorCtr="0" anchor="t" bIns="0" lIns="0" spcFirstLastPara="1" rIns="0" wrap="square" tIns="6350">
            <a:noAutofit/>
          </a:bodyPr>
          <a:lstStyle/>
          <a:p>
            <a:pPr indent="0" lvl="0" marL="0" marR="0" rtl="0" algn="ctr">
              <a:lnSpc>
                <a:spcPct val="100000"/>
              </a:lnSpc>
              <a:spcBef>
                <a:spcPts val="0"/>
              </a:spcBef>
              <a:spcAft>
                <a:spcPts val="0"/>
              </a:spcAft>
              <a:buNone/>
            </a:pPr>
            <a:r>
              <a:rPr lang="es" sz="1000">
                <a:solidFill>
                  <a:srgbClr val="434343"/>
                </a:solidFill>
                <a:latin typeface="Inconsolata"/>
                <a:ea typeface="Inconsolata"/>
                <a:cs typeface="Inconsolata"/>
                <a:sym typeface="Inconsolata"/>
              </a:rPr>
              <a:t>Baseline Accuracy</a:t>
            </a:r>
            <a:endParaRPr sz="1000">
              <a:solidFill>
                <a:srgbClr val="434343"/>
              </a:solidFill>
              <a:latin typeface="Inconsolata"/>
              <a:ea typeface="Inconsolata"/>
              <a:cs typeface="Inconsolata"/>
              <a:sym typeface="Inconsolat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737" name="Shape 737"/>
        <p:cNvGrpSpPr/>
        <p:nvPr/>
      </p:nvGrpSpPr>
      <p:grpSpPr>
        <a:xfrm>
          <a:off x="0" y="0"/>
          <a:ext cx="0" cy="0"/>
          <a:chOff x="0" y="0"/>
          <a:chExt cx="0" cy="0"/>
        </a:xfrm>
      </p:grpSpPr>
      <p:grpSp>
        <p:nvGrpSpPr>
          <p:cNvPr id="738" name="Google Shape;738;p40"/>
          <p:cNvGrpSpPr/>
          <p:nvPr/>
        </p:nvGrpSpPr>
        <p:grpSpPr>
          <a:xfrm>
            <a:off x="3223421" y="1073609"/>
            <a:ext cx="3494908" cy="2920545"/>
            <a:chOff x="3223421" y="1073609"/>
            <a:chExt cx="3494908" cy="2920545"/>
          </a:xfrm>
        </p:grpSpPr>
        <p:grpSp>
          <p:nvGrpSpPr>
            <p:cNvPr id="739" name="Google Shape;739;p40"/>
            <p:cNvGrpSpPr/>
            <p:nvPr/>
          </p:nvGrpSpPr>
          <p:grpSpPr>
            <a:xfrm>
              <a:off x="3223421" y="1242523"/>
              <a:ext cx="3494908" cy="2494557"/>
              <a:chOff x="3223421" y="1242523"/>
              <a:chExt cx="3494908" cy="2494557"/>
            </a:xfrm>
          </p:grpSpPr>
          <p:sp>
            <p:nvSpPr>
              <p:cNvPr id="740" name="Google Shape;740;p40"/>
              <p:cNvSpPr/>
              <p:nvPr/>
            </p:nvSpPr>
            <p:spPr>
              <a:xfrm>
                <a:off x="3223421" y="1582770"/>
                <a:ext cx="712777" cy="712743"/>
              </a:xfrm>
              <a:custGeom>
                <a:rect b="b" l="l" r="r" t="t"/>
                <a:pathLst>
                  <a:path extrusionOk="0" h="21354" w="21355">
                    <a:moveTo>
                      <a:pt x="10679" y="0"/>
                    </a:moveTo>
                    <a:cubicBezTo>
                      <a:pt x="4789" y="0"/>
                      <a:pt x="1" y="4789"/>
                      <a:pt x="1" y="10675"/>
                    </a:cubicBezTo>
                    <a:cubicBezTo>
                      <a:pt x="1" y="16565"/>
                      <a:pt x="4789" y="21354"/>
                      <a:pt x="10679" y="21354"/>
                    </a:cubicBezTo>
                    <a:cubicBezTo>
                      <a:pt x="16566" y="21354"/>
                      <a:pt x="21355" y="16565"/>
                      <a:pt x="21355" y="10675"/>
                    </a:cubicBezTo>
                    <a:cubicBezTo>
                      <a:pt x="21355" y="4789"/>
                      <a:pt x="16566" y="0"/>
                      <a:pt x="10679" y="0"/>
                    </a:cubicBezTo>
                    <a:close/>
                  </a:path>
                </a:pathLst>
              </a:custGeom>
              <a:solidFill>
                <a:srgbClr val="F1D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0"/>
              <p:cNvSpPr/>
              <p:nvPr/>
            </p:nvSpPr>
            <p:spPr>
              <a:xfrm>
                <a:off x="5085606" y="2430417"/>
                <a:ext cx="1306629" cy="1306662"/>
              </a:xfrm>
              <a:custGeom>
                <a:rect b="b" l="l" r="r" t="t"/>
                <a:pathLst>
                  <a:path extrusionOk="0" h="39148" w="39147">
                    <a:moveTo>
                      <a:pt x="19572" y="0"/>
                    </a:moveTo>
                    <a:cubicBezTo>
                      <a:pt x="8781" y="0"/>
                      <a:pt x="0" y="8781"/>
                      <a:pt x="0" y="19572"/>
                    </a:cubicBezTo>
                    <a:cubicBezTo>
                      <a:pt x="0" y="30367"/>
                      <a:pt x="8781" y="39148"/>
                      <a:pt x="19572" y="39148"/>
                    </a:cubicBezTo>
                    <a:cubicBezTo>
                      <a:pt x="30366" y="39148"/>
                      <a:pt x="39147" y="30367"/>
                      <a:pt x="39147" y="19572"/>
                    </a:cubicBezTo>
                    <a:cubicBezTo>
                      <a:pt x="39147" y="8781"/>
                      <a:pt x="30366" y="0"/>
                      <a:pt x="19572" y="0"/>
                    </a:cubicBezTo>
                    <a:close/>
                  </a:path>
                </a:pathLst>
              </a:custGeom>
              <a:solidFill>
                <a:srgbClr val="F1D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0"/>
              <p:cNvSpPr/>
              <p:nvPr/>
            </p:nvSpPr>
            <p:spPr>
              <a:xfrm>
                <a:off x="5204329" y="2549140"/>
                <a:ext cx="1069215" cy="1069081"/>
              </a:xfrm>
              <a:custGeom>
                <a:rect b="b" l="l" r="r" t="t"/>
                <a:pathLst>
                  <a:path extrusionOk="0" h="32030" w="32034">
                    <a:moveTo>
                      <a:pt x="16015" y="1"/>
                    </a:moveTo>
                    <a:cubicBezTo>
                      <a:pt x="7187" y="1"/>
                      <a:pt x="1" y="7184"/>
                      <a:pt x="1" y="16015"/>
                    </a:cubicBezTo>
                    <a:cubicBezTo>
                      <a:pt x="1" y="24846"/>
                      <a:pt x="7187" y="32030"/>
                      <a:pt x="16015" y="32030"/>
                    </a:cubicBezTo>
                    <a:cubicBezTo>
                      <a:pt x="24846" y="32030"/>
                      <a:pt x="32033" y="24846"/>
                      <a:pt x="32033" y="16015"/>
                    </a:cubicBezTo>
                    <a:cubicBezTo>
                      <a:pt x="32033" y="7184"/>
                      <a:pt x="24846" y="1"/>
                      <a:pt x="16015"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0"/>
              <p:cNvSpPr/>
              <p:nvPr/>
            </p:nvSpPr>
            <p:spPr>
              <a:xfrm>
                <a:off x="4154146" y="1242523"/>
                <a:ext cx="1306662" cy="1306662"/>
              </a:xfrm>
              <a:custGeom>
                <a:rect b="b" l="l" r="r" t="t"/>
                <a:pathLst>
                  <a:path extrusionOk="0" h="39148" w="39148">
                    <a:moveTo>
                      <a:pt x="19573" y="1"/>
                    </a:moveTo>
                    <a:cubicBezTo>
                      <a:pt x="8781" y="1"/>
                      <a:pt x="1" y="8781"/>
                      <a:pt x="1" y="19572"/>
                    </a:cubicBezTo>
                    <a:cubicBezTo>
                      <a:pt x="1" y="30367"/>
                      <a:pt x="8781" y="39148"/>
                      <a:pt x="19573" y="39148"/>
                    </a:cubicBezTo>
                    <a:cubicBezTo>
                      <a:pt x="30367" y="39148"/>
                      <a:pt x="39147" y="30367"/>
                      <a:pt x="39147" y="19572"/>
                    </a:cubicBezTo>
                    <a:cubicBezTo>
                      <a:pt x="39147" y="8781"/>
                      <a:pt x="30367" y="1"/>
                      <a:pt x="19573" y="1"/>
                    </a:cubicBezTo>
                    <a:close/>
                  </a:path>
                </a:pathLst>
              </a:custGeom>
              <a:solidFill>
                <a:srgbClr val="F1D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0"/>
              <p:cNvSpPr/>
              <p:nvPr/>
            </p:nvSpPr>
            <p:spPr>
              <a:xfrm>
                <a:off x="3342277" y="1701493"/>
                <a:ext cx="475195" cy="475195"/>
              </a:xfrm>
              <a:custGeom>
                <a:rect b="b" l="l" r="r" t="t"/>
                <a:pathLst>
                  <a:path extrusionOk="0" h="14237" w="14237">
                    <a:moveTo>
                      <a:pt x="7118" y="1"/>
                    </a:moveTo>
                    <a:cubicBezTo>
                      <a:pt x="3192" y="1"/>
                      <a:pt x="1" y="3196"/>
                      <a:pt x="1" y="7118"/>
                    </a:cubicBezTo>
                    <a:cubicBezTo>
                      <a:pt x="1" y="11045"/>
                      <a:pt x="3192" y="14237"/>
                      <a:pt x="7118" y="14237"/>
                    </a:cubicBezTo>
                    <a:cubicBezTo>
                      <a:pt x="11041" y="14237"/>
                      <a:pt x="14236" y="11045"/>
                      <a:pt x="14236" y="7118"/>
                    </a:cubicBezTo>
                    <a:cubicBezTo>
                      <a:pt x="14236" y="3196"/>
                      <a:pt x="11041" y="1"/>
                      <a:pt x="7118"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0"/>
              <p:cNvSpPr/>
              <p:nvPr/>
            </p:nvSpPr>
            <p:spPr>
              <a:xfrm>
                <a:off x="3508897" y="2578879"/>
                <a:ext cx="1009703" cy="1009736"/>
              </a:xfrm>
              <a:custGeom>
                <a:rect b="b" l="l" r="r" t="t"/>
                <a:pathLst>
                  <a:path extrusionOk="0" h="30252" w="30251">
                    <a:moveTo>
                      <a:pt x="15127" y="1"/>
                    </a:moveTo>
                    <a:cubicBezTo>
                      <a:pt x="6785" y="1"/>
                      <a:pt x="0" y="6785"/>
                      <a:pt x="0" y="15124"/>
                    </a:cubicBezTo>
                    <a:cubicBezTo>
                      <a:pt x="0" y="23467"/>
                      <a:pt x="6785" y="30251"/>
                      <a:pt x="15127" y="30251"/>
                    </a:cubicBezTo>
                    <a:cubicBezTo>
                      <a:pt x="23466" y="30251"/>
                      <a:pt x="30250" y="23467"/>
                      <a:pt x="30250" y="15124"/>
                    </a:cubicBezTo>
                    <a:cubicBezTo>
                      <a:pt x="30250" y="6785"/>
                      <a:pt x="23466" y="1"/>
                      <a:pt x="15127" y="1"/>
                    </a:cubicBezTo>
                    <a:close/>
                  </a:path>
                </a:pathLst>
              </a:custGeom>
              <a:solidFill>
                <a:srgbClr val="F1D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0"/>
              <p:cNvSpPr/>
              <p:nvPr/>
            </p:nvSpPr>
            <p:spPr>
              <a:xfrm>
                <a:off x="5708626" y="1358242"/>
                <a:ext cx="1009703" cy="1009703"/>
              </a:xfrm>
              <a:custGeom>
                <a:rect b="b" l="l" r="r" t="t"/>
                <a:pathLst>
                  <a:path extrusionOk="0" h="30251" w="30251">
                    <a:moveTo>
                      <a:pt x="15127" y="0"/>
                    </a:moveTo>
                    <a:cubicBezTo>
                      <a:pt x="6785" y="0"/>
                      <a:pt x="0" y="6789"/>
                      <a:pt x="0" y="15127"/>
                    </a:cubicBezTo>
                    <a:cubicBezTo>
                      <a:pt x="0" y="23466"/>
                      <a:pt x="6785" y="30251"/>
                      <a:pt x="15127" y="30251"/>
                    </a:cubicBezTo>
                    <a:cubicBezTo>
                      <a:pt x="23466" y="30251"/>
                      <a:pt x="30251" y="23466"/>
                      <a:pt x="30251" y="15127"/>
                    </a:cubicBezTo>
                    <a:cubicBezTo>
                      <a:pt x="30251" y="6789"/>
                      <a:pt x="23466" y="0"/>
                      <a:pt x="15127" y="0"/>
                    </a:cubicBezTo>
                    <a:close/>
                  </a:path>
                </a:pathLst>
              </a:custGeom>
              <a:solidFill>
                <a:srgbClr val="F1D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0"/>
              <p:cNvSpPr/>
              <p:nvPr/>
            </p:nvSpPr>
            <p:spPr>
              <a:xfrm>
                <a:off x="5827483" y="1477065"/>
                <a:ext cx="772122" cy="772155"/>
              </a:xfrm>
              <a:custGeom>
                <a:rect b="b" l="l" r="r" t="t"/>
                <a:pathLst>
                  <a:path extrusionOk="0" h="23134" w="23133">
                    <a:moveTo>
                      <a:pt x="11566" y="1"/>
                    </a:moveTo>
                    <a:cubicBezTo>
                      <a:pt x="5187" y="1"/>
                      <a:pt x="0" y="5188"/>
                      <a:pt x="0" y="11567"/>
                    </a:cubicBezTo>
                    <a:cubicBezTo>
                      <a:pt x="0" y="17946"/>
                      <a:pt x="5187" y="23134"/>
                      <a:pt x="11566" y="23134"/>
                    </a:cubicBezTo>
                    <a:cubicBezTo>
                      <a:pt x="17941" y="23134"/>
                      <a:pt x="23132" y="17946"/>
                      <a:pt x="23132" y="11567"/>
                    </a:cubicBezTo>
                    <a:cubicBezTo>
                      <a:pt x="23132" y="5188"/>
                      <a:pt x="17941" y="1"/>
                      <a:pt x="11566"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0"/>
              <p:cNvSpPr/>
              <p:nvPr/>
            </p:nvSpPr>
            <p:spPr>
              <a:xfrm>
                <a:off x="3627720" y="2697635"/>
                <a:ext cx="772155" cy="772122"/>
              </a:xfrm>
              <a:custGeom>
                <a:rect b="b" l="l" r="r" t="t"/>
                <a:pathLst>
                  <a:path extrusionOk="0" h="23133" w="23134">
                    <a:moveTo>
                      <a:pt x="11567" y="0"/>
                    </a:moveTo>
                    <a:cubicBezTo>
                      <a:pt x="5188" y="0"/>
                      <a:pt x="0" y="5191"/>
                      <a:pt x="0" y="11566"/>
                    </a:cubicBezTo>
                    <a:cubicBezTo>
                      <a:pt x="0" y="17945"/>
                      <a:pt x="5188" y="23132"/>
                      <a:pt x="11567" y="23132"/>
                    </a:cubicBezTo>
                    <a:cubicBezTo>
                      <a:pt x="17942" y="23132"/>
                      <a:pt x="23133" y="17945"/>
                      <a:pt x="23133" y="11566"/>
                    </a:cubicBezTo>
                    <a:cubicBezTo>
                      <a:pt x="23133" y="5191"/>
                      <a:pt x="17942" y="0"/>
                      <a:pt x="11567"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0"/>
              <p:cNvSpPr/>
              <p:nvPr/>
            </p:nvSpPr>
            <p:spPr>
              <a:xfrm>
                <a:off x="4272880" y="1361279"/>
                <a:ext cx="1069001" cy="1069101"/>
              </a:xfrm>
              <a:custGeom>
                <a:rect b="b" l="l" r="r" t="t"/>
                <a:pathLst>
                  <a:path extrusionOk="0" h="32033" w="32030">
                    <a:moveTo>
                      <a:pt x="16016" y="0"/>
                    </a:moveTo>
                    <a:cubicBezTo>
                      <a:pt x="7187" y="0"/>
                      <a:pt x="1" y="7187"/>
                      <a:pt x="1" y="16014"/>
                    </a:cubicBezTo>
                    <a:cubicBezTo>
                      <a:pt x="1" y="24846"/>
                      <a:pt x="7187" y="32032"/>
                      <a:pt x="16016" y="32032"/>
                    </a:cubicBezTo>
                    <a:cubicBezTo>
                      <a:pt x="24847" y="32032"/>
                      <a:pt x="32029" y="24846"/>
                      <a:pt x="32029" y="16014"/>
                    </a:cubicBezTo>
                    <a:cubicBezTo>
                      <a:pt x="32029" y="7187"/>
                      <a:pt x="24847" y="0"/>
                      <a:pt x="16016"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 name="Google Shape;750;p40"/>
            <p:cNvGrpSpPr/>
            <p:nvPr/>
          </p:nvGrpSpPr>
          <p:grpSpPr>
            <a:xfrm>
              <a:off x="3250633" y="1073609"/>
              <a:ext cx="3426126" cy="2920545"/>
              <a:chOff x="3250633" y="1073609"/>
              <a:chExt cx="3426126" cy="2920545"/>
            </a:xfrm>
          </p:grpSpPr>
          <p:sp>
            <p:nvSpPr>
              <p:cNvPr id="751" name="Google Shape;751;p40"/>
              <p:cNvSpPr/>
              <p:nvPr/>
            </p:nvSpPr>
            <p:spPr>
              <a:xfrm>
                <a:off x="3250633" y="2295483"/>
                <a:ext cx="41655" cy="41655"/>
              </a:xfrm>
              <a:custGeom>
                <a:rect b="b" l="l" r="r" t="t"/>
                <a:pathLst>
                  <a:path extrusionOk="0" h="1248" w="1248">
                    <a:moveTo>
                      <a:pt x="624" y="357"/>
                    </a:moveTo>
                    <a:cubicBezTo>
                      <a:pt x="769" y="357"/>
                      <a:pt x="888" y="476"/>
                      <a:pt x="888" y="624"/>
                    </a:cubicBezTo>
                    <a:cubicBezTo>
                      <a:pt x="888" y="769"/>
                      <a:pt x="769" y="889"/>
                      <a:pt x="624" y="889"/>
                    </a:cubicBezTo>
                    <a:cubicBezTo>
                      <a:pt x="475" y="889"/>
                      <a:pt x="356" y="769"/>
                      <a:pt x="356" y="624"/>
                    </a:cubicBezTo>
                    <a:cubicBezTo>
                      <a:pt x="356" y="476"/>
                      <a:pt x="475" y="357"/>
                      <a:pt x="624" y="357"/>
                    </a:cubicBezTo>
                    <a:close/>
                    <a:moveTo>
                      <a:pt x="624" y="1"/>
                    </a:moveTo>
                    <a:cubicBezTo>
                      <a:pt x="279" y="1"/>
                      <a:pt x="0" y="280"/>
                      <a:pt x="0" y="624"/>
                    </a:cubicBezTo>
                    <a:cubicBezTo>
                      <a:pt x="0" y="965"/>
                      <a:pt x="279" y="1248"/>
                      <a:pt x="624" y="1248"/>
                    </a:cubicBezTo>
                    <a:cubicBezTo>
                      <a:pt x="968" y="1248"/>
                      <a:pt x="1247" y="965"/>
                      <a:pt x="1247" y="624"/>
                    </a:cubicBezTo>
                    <a:cubicBezTo>
                      <a:pt x="1247" y="280"/>
                      <a:pt x="968" y="1"/>
                      <a:pt x="624" y="1"/>
                    </a:cubicBezTo>
                    <a:close/>
                  </a:path>
                </a:pathLst>
              </a:custGeom>
              <a:solidFill>
                <a:srgbClr val="322A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2" name="Google Shape;752;p40"/>
              <p:cNvGrpSpPr/>
              <p:nvPr/>
            </p:nvGrpSpPr>
            <p:grpSpPr>
              <a:xfrm rot="-1937400">
                <a:off x="3917797" y="3527789"/>
                <a:ext cx="192212" cy="198979"/>
                <a:chOff x="2996454" y="3544360"/>
                <a:chExt cx="251607" cy="260465"/>
              </a:xfrm>
            </p:grpSpPr>
            <p:sp>
              <p:nvSpPr>
                <p:cNvPr id="753" name="Google Shape;753;p40"/>
                <p:cNvSpPr/>
                <p:nvPr/>
              </p:nvSpPr>
              <p:spPr>
                <a:xfrm rot="-1800065">
                  <a:off x="3013277" y="3590432"/>
                  <a:ext cx="217962" cy="125692"/>
                </a:xfrm>
                <a:custGeom>
                  <a:rect b="b" l="l" r="r" t="t"/>
                  <a:pathLst>
                    <a:path extrusionOk="0" h="2877" w="4989">
                      <a:moveTo>
                        <a:pt x="4787" y="0"/>
                      </a:moveTo>
                      <a:cubicBezTo>
                        <a:pt x="4757" y="0"/>
                        <a:pt x="4728" y="7"/>
                        <a:pt x="4699" y="22"/>
                      </a:cubicBezTo>
                      <a:lnTo>
                        <a:pt x="121" y="2540"/>
                      </a:lnTo>
                      <a:cubicBezTo>
                        <a:pt x="34" y="2587"/>
                        <a:pt x="1" y="2696"/>
                        <a:pt x="48" y="2783"/>
                      </a:cubicBezTo>
                      <a:cubicBezTo>
                        <a:pt x="81" y="2841"/>
                        <a:pt x="142" y="2877"/>
                        <a:pt x="204" y="2877"/>
                      </a:cubicBezTo>
                      <a:cubicBezTo>
                        <a:pt x="233" y="2877"/>
                        <a:pt x="266" y="2870"/>
                        <a:pt x="291" y="2851"/>
                      </a:cubicBezTo>
                      <a:lnTo>
                        <a:pt x="4869" y="334"/>
                      </a:lnTo>
                      <a:cubicBezTo>
                        <a:pt x="4956" y="287"/>
                        <a:pt x="4989" y="178"/>
                        <a:pt x="4942" y="91"/>
                      </a:cubicBezTo>
                      <a:cubicBezTo>
                        <a:pt x="4907" y="32"/>
                        <a:pt x="4848" y="0"/>
                        <a:pt x="4787" y="0"/>
                      </a:cubicBezTo>
                      <a:close/>
                    </a:path>
                  </a:pathLst>
                </a:custGeom>
                <a:solidFill>
                  <a:srgbClr val="322A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0"/>
                <p:cNvSpPr/>
                <p:nvPr/>
              </p:nvSpPr>
              <p:spPr>
                <a:xfrm rot="-1800065">
                  <a:off x="3025865" y="3740322"/>
                  <a:ext cx="54523" cy="54523"/>
                </a:xfrm>
                <a:custGeom>
                  <a:rect b="b" l="l" r="r" t="t"/>
                  <a:pathLst>
                    <a:path extrusionOk="0" h="1248" w="1248">
                      <a:moveTo>
                        <a:pt x="624" y="356"/>
                      </a:moveTo>
                      <a:cubicBezTo>
                        <a:pt x="773" y="356"/>
                        <a:pt x="892" y="475"/>
                        <a:pt x="892" y="624"/>
                      </a:cubicBezTo>
                      <a:cubicBezTo>
                        <a:pt x="892" y="769"/>
                        <a:pt x="773" y="888"/>
                        <a:pt x="624" y="888"/>
                      </a:cubicBezTo>
                      <a:cubicBezTo>
                        <a:pt x="476" y="888"/>
                        <a:pt x="357" y="769"/>
                        <a:pt x="357" y="624"/>
                      </a:cubicBezTo>
                      <a:cubicBezTo>
                        <a:pt x="357" y="475"/>
                        <a:pt x="476" y="356"/>
                        <a:pt x="624" y="356"/>
                      </a:cubicBezTo>
                      <a:close/>
                      <a:moveTo>
                        <a:pt x="624" y="1"/>
                      </a:moveTo>
                      <a:cubicBezTo>
                        <a:pt x="280" y="1"/>
                        <a:pt x="1" y="280"/>
                        <a:pt x="1" y="624"/>
                      </a:cubicBezTo>
                      <a:cubicBezTo>
                        <a:pt x="1" y="965"/>
                        <a:pt x="280" y="1247"/>
                        <a:pt x="624" y="1247"/>
                      </a:cubicBezTo>
                      <a:cubicBezTo>
                        <a:pt x="969" y="1247"/>
                        <a:pt x="1248" y="965"/>
                        <a:pt x="1248" y="624"/>
                      </a:cubicBezTo>
                      <a:cubicBezTo>
                        <a:pt x="1248" y="280"/>
                        <a:pt x="969" y="1"/>
                        <a:pt x="624" y="1"/>
                      </a:cubicBezTo>
                      <a:close/>
                    </a:path>
                  </a:pathLst>
                </a:custGeom>
                <a:solidFill>
                  <a:srgbClr val="322A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5" name="Google Shape;755;p40"/>
              <p:cNvSpPr/>
              <p:nvPr/>
            </p:nvSpPr>
            <p:spPr>
              <a:xfrm>
                <a:off x="3276858" y="1295993"/>
                <a:ext cx="3388050" cy="2387659"/>
              </a:xfrm>
              <a:custGeom>
                <a:rect b="b" l="l" r="r" t="t"/>
                <a:pathLst>
                  <a:path extrusionOk="0" h="71535" w="101507">
                    <a:moveTo>
                      <a:pt x="45857" y="0"/>
                    </a:moveTo>
                    <a:cubicBezTo>
                      <a:pt x="35949" y="0"/>
                      <a:pt x="27886" y="8064"/>
                      <a:pt x="27886" y="17970"/>
                    </a:cubicBezTo>
                    <a:cubicBezTo>
                      <a:pt x="27886" y="18122"/>
                      <a:pt x="27886" y="18274"/>
                      <a:pt x="27889" y="18427"/>
                    </a:cubicBezTo>
                    <a:cubicBezTo>
                      <a:pt x="26658" y="18470"/>
                      <a:pt x="19370" y="18727"/>
                      <a:pt x="18138" y="18771"/>
                    </a:cubicBezTo>
                    <a:cubicBezTo>
                      <a:pt x="17880" y="13946"/>
                      <a:pt x="13933" y="10194"/>
                      <a:pt x="9078" y="10194"/>
                    </a:cubicBezTo>
                    <a:cubicBezTo>
                      <a:pt x="4072" y="10194"/>
                      <a:pt x="1" y="14265"/>
                      <a:pt x="1" y="19267"/>
                    </a:cubicBezTo>
                    <a:cubicBezTo>
                      <a:pt x="1" y="21940"/>
                      <a:pt x="1163" y="24455"/>
                      <a:pt x="3199" y="26186"/>
                    </a:cubicBezTo>
                    <a:lnTo>
                      <a:pt x="84" y="30004"/>
                    </a:lnTo>
                    <a:cubicBezTo>
                      <a:pt x="23" y="30080"/>
                      <a:pt x="33" y="30193"/>
                      <a:pt x="110" y="30254"/>
                    </a:cubicBezTo>
                    <a:cubicBezTo>
                      <a:pt x="142" y="30281"/>
                      <a:pt x="182" y="30294"/>
                      <a:pt x="222" y="30294"/>
                    </a:cubicBezTo>
                    <a:cubicBezTo>
                      <a:pt x="273" y="30294"/>
                      <a:pt x="324" y="30272"/>
                      <a:pt x="359" y="30228"/>
                    </a:cubicBezTo>
                    <a:lnTo>
                      <a:pt x="3587" y="26273"/>
                    </a:lnTo>
                    <a:cubicBezTo>
                      <a:pt x="3619" y="26237"/>
                      <a:pt x="3634" y="26190"/>
                      <a:pt x="3627" y="26142"/>
                    </a:cubicBezTo>
                    <a:cubicBezTo>
                      <a:pt x="3623" y="26095"/>
                      <a:pt x="3598" y="26052"/>
                      <a:pt x="3562" y="26023"/>
                    </a:cubicBezTo>
                    <a:lnTo>
                      <a:pt x="3529" y="25998"/>
                    </a:lnTo>
                    <a:cubicBezTo>
                      <a:pt x="1515" y="24331"/>
                      <a:pt x="356" y="21879"/>
                      <a:pt x="356" y="19267"/>
                    </a:cubicBezTo>
                    <a:cubicBezTo>
                      <a:pt x="356" y="14460"/>
                      <a:pt x="4268" y="10548"/>
                      <a:pt x="9078" y="10548"/>
                    </a:cubicBezTo>
                    <a:cubicBezTo>
                      <a:pt x="13799" y="10548"/>
                      <a:pt x="17627" y="14243"/>
                      <a:pt x="17790" y="18963"/>
                    </a:cubicBezTo>
                    <a:cubicBezTo>
                      <a:pt x="17793" y="19010"/>
                      <a:pt x="17815" y="19053"/>
                      <a:pt x="17848" y="19086"/>
                    </a:cubicBezTo>
                    <a:cubicBezTo>
                      <a:pt x="17885" y="19119"/>
                      <a:pt x="17935" y="19133"/>
                      <a:pt x="17979" y="19133"/>
                    </a:cubicBezTo>
                    <a:lnTo>
                      <a:pt x="27965" y="18782"/>
                    </a:lnTo>
                    <a:cubicBezTo>
                      <a:pt x="28103" y="18774"/>
                      <a:pt x="28255" y="18771"/>
                      <a:pt x="28252" y="18593"/>
                    </a:cubicBezTo>
                    <a:cubicBezTo>
                      <a:pt x="28244" y="18387"/>
                      <a:pt x="28241" y="18180"/>
                      <a:pt x="28241" y="17970"/>
                    </a:cubicBezTo>
                    <a:cubicBezTo>
                      <a:pt x="28241" y="8259"/>
                      <a:pt x="36145" y="355"/>
                      <a:pt x="45857" y="355"/>
                    </a:cubicBezTo>
                    <a:cubicBezTo>
                      <a:pt x="55572" y="355"/>
                      <a:pt x="63475" y="8259"/>
                      <a:pt x="63475" y="17970"/>
                    </a:cubicBezTo>
                    <a:cubicBezTo>
                      <a:pt x="63475" y="27685"/>
                      <a:pt x="55572" y="35590"/>
                      <a:pt x="45857" y="35590"/>
                    </a:cubicBezTo>
                    <a:cubicBezTo>
                      <a:pt x="42353" y="35590"/>
                      <a:pt x="38970" y="34561"/>
                      <a:pt x="36068" y="32619"/>
                    </a:cubicBezTo>
                    <a:cubicBezTo>
                      <a:pt x="36038" y="32600"/>
                      <a:pt x="36004" y="32591"/>
                      <a:pt x="35968" y="32591"/>
                    </a:cubicBezTo>
                    <a:cubicBezTo>
                      <a:pt x="35957" y="32591"/>
                      <a:pt x="35946" y="32592"/>
                      <a:pt x="35935" y="32594"/>
                    </a:cubicBezTo>
                    <a:cubicBezTo>
                      <a:pt x="35891" y="32605"/>
                      <a:pt x="35848" y="32630"/>
                      <a:pt x="35822" y="32670"/>
                    </a:cubicBezTo>
                    <a:cubicBezTo>
                      <a:pt x="35822" y="32670"/>
                      <a:pt x="30255" y="41001"/>
                      <a:pt x="29443" y="42215"/>
                    </a:cubicBezTo>
                    <a:cubicBezTo>
                      <a:pt x="27252" y="40791"/>
                      <a:pt x="24709" y="40038"/>
                      <a:pt x="22079" y="40038"/>
                    </a:cubicBezTo>
                    <a:cubicBezTo>
                      <a:pt x="14620" y="40038"/>
                      <a:pt x="8553" y="46105"/>
                      <a:pt x="8553" y="53560"/>
                    </a:cubicBezTo>
                    <a:cubicBezTo>
                      <a:pt x="8553" y="61019"/>
                      <a:pt x="14620" y="67086"/>
                      <a:pt x="22079" y="67086"/>
                    </a:cubicBezTo>
                    <a:cubicBezTo>
                      <a:pt x="29476" y="67086"/>
                      <a:pt x="35503" y="61113"/>
                      <a:pt x="35602" y="53738"/>
                    </a:cubicBezTo>
                    <a:lnTo>
                      <a:pt x="55793" y="53738"/>
                    </a:lnTo>
                    <a:cubicBezTo>
                      <a:pt x="55890" y="63568"/>
                      <a:pt x="63913" y="71534"/>
                      <a:pt x="73763" y="71534"/>
                    </a:cubicBezTo>
                    <a:cubicBezTo>
                      <a:pt x="83674" y="71534"/>
                      <a:pt x="91737" y="63471"/>
                      <a:pt x="91737" y="53560"/>
                    </a:cubicBezTo>
                    <a:cubicBezTo>
                      <a:pt x="91737" y="49869"/>
                      <a:pt x="90625" y="46319"/>
                      <a:pt x="88524" y="43302"/>
                    </a:cubicBezTo>
                    <a:cubicBezTo>
                      <a:pt x="86503" y="40400"/>
                      <a:pt x="83710" y="38179"/>
                      <a:pt x="80446" y="36872"/>
                    </a:cubicBezTo>
                    <a:lnTo>
                      <a:pt x="83312" y="29497"/>
                    </a:lnTo>
                    <a:cubicBezTo>
                      <a:pt x="83348" y="29407"/>
                      <a:pt x="83300" y="29305"/>
                      <a:pt x="83210" y="29268"/>
                    </a:cubicBezTo>
                    <a:cubicBezTo>
                      <a:pt x="78110" y="27284"/>
                      <a:pt x="74817" y="22466"/>
                      <a:pt x="74817" y="16992"/>
                    </a:cubicBezTo>
                    <a:cubicBezTo>
                      <a:pt x="74817" y="9729"/>
                      <a:pt x="80722" y="3825"/>
                      <a:pt x="87984" y="3825"/>
                    </a:cubicBezTo>
                    <a:cubicBezTo>
                      <a:pt x="95244" y="3825"/>
                      <a:pt x="101152" y="9729"/>
                      <a:pt x="101152" y="16992"/>
                    </a:cubicBezTo>
                    <a:cubicBezTo>
                      <a:pt x="101152" y="20782"/>
                      <a:pt x="99518" y="24390"/>
                      <a:pt x="96667" y="26892"/>
                    </a:cubicBezTo>
                    <a:cubicBezTo>
                      <a:pt x="96591" y="26958"/>
                      <a:pt x="96584" y="27070"/>
                      <a:pt x="96649" y="27142"/>
                    </a:cubicBezTo>
                    <a:lnTo>
                      <a:pt x="100901" y="31993"/>
                    </a:lnTo>
                    <a:cubicBezTo>
                      <a:pt x="100936" y="32032"/>
                      <a:pt x="100985" y="32052"/>
                      <a:pt x="101035" y="32052"/>
                    </a:cubicBezTo>
                    <a:cubicBezTo>
                      <a:pt x="101077" y="32052"/>
                      <a:pt x="101120" y="32037"/>
                      <a:pt x="101155" y="32007"/>
                    </a:cubicBezTo>
                    <a:cubicBezTo>
                      <a:pt x="101227" y="31942"/>
                      <a:pt x="101235" y="31830"/>
                      <a:pt x="101170" y="31757"/>
                    </a:cubicBezTo>
                    <a:lnTo>
                      <a:pt x="97033" y="27041"/>
                    </a:lnTo>
                    <a:cubicBezTo>
                      <a:pt x="99880" y="24476"/>
                      <a:pt x="101506" y="20825"/>
                      <a:pt x="101506" y="16992"/>
                    </a:cubicBezTo>
                    <a:cubicBezTo>
                      <a:pt x="101506" y="9534"/>
                      <a:pt x="95439" y="3466"/>
                      <a:pt x="87984" y="3466"/>
                    </a:cubicBezTo>
                    <a:cubicBezTo>
                      <a:pt x="80526" y="3466"/>
                      <a:pt x="74459" y="9534"/>
                      <a:pt x="74459" y="16992"/>
                    </a:cubicBezTo>
                    <a:cubicBezTo>
                      <a:pt x="74459" y="22553"/>
                      <a:pt x="77773" y="27458"/>
                      <a:pt x="82917" y="29533"/>
                    </a:cubicBezTo>
                    <a:lnTo>
                      <a:pt x="80048" y="36908"/>
                    </a:lnTo>
                    <a:cubicBezTo>
                      <a:pt x="80015" y="36999"/>
                      <a:pt x="80058" y="37101"/>
                      <a:pt x="80149" y="37136"/>
                    </a:cubicBezTo>
                    <a:cubicBezTo>
                      <a:pt x="86973" y="39791"/>
                      <a:pt x="91382" y="46239"/>
                      <a:pt x="91382" y="53560"/>
                    </a:cubicBezTo>
                    <a:cubicBezTo>
                      <a:pt x="91382" y="63275"/>
                      <a:pt x="83478" y="71175"/>
                      <a:pt x="73763" y="71175"/>
                    </a:cubicBezTo>
                    <a:cubicBezTo>
                      <a:pt x="64052" y="71175"/>
                      <a:pt x="56147" y="63275"/>
                      <a:pt x="56147" y="53560"/>
                    </a:cubicBezTo>
                    <a:cubicBezTo>
                      <a:pt x="56147" y="53462"/>
                      <a:pt x="56067" y="53383"/>
                      <a:pt x="55970" y="53383"/>
                    </a:cubicBezTo>
                    <a:lnTo>
                      <a:pt x="35424" y="53383"/>
                    </a:lnTo>
                    <a:cubicBezTo>
                      <a:pt x="35326" y="53383"/>
                      <a:pt x="35246" y="53462"/>
                      <a:pt x="35246" y="53560"/>
                    </a:cubicBezTo>
                    <a:cubicBezTo>
                      <a:pt x="35246" y="60823"/>
                      <a:pt x="29339" y="66728"/>
                      <a:pt x="22079" y="66728"/>
                    </a:cubicBezTo>
                    <a:cubicBezTo>
                      <a:pt x="14816" y="66728"/>
                      <a:pt x="8912" y="60823"/>
                      <a:pt x="8912" y="53560"/>
                    </a:cubicBezTo>
                    <a:cubicBezTo>
                      <a:pt x="8912" y="46301"/>
                      <a:pt x="14816" y="40393"/>
                      <a:pt x="22079" y="40393"/>
                    </a:cubicBezTo>
                    <a:cubicBezTo>
                      <a:pt x="24698" y="40393"/>
                      <a:pt x="27226" y="41160"/>
                      <a:pt x="29404" y="42617"/>
                    </a:cubicBezTo>
                    <a:cubicBezTo>
                      <a:pt x="29444" y="42640"/>
                      <a:pt x="29473" y="42657"/>
                      <a:pt x="29502" y="42657"/>
                    </a:cubicBezTo>
                    <a:cubicBezTo>
                      <a:pt x="29577" y="42657"/>
                      <a:pt x="29652" y="42545"/>
                      <a:pt x="29921" y="42146"/>
                    </a:cubicBezTo>
                    <a:lnTo>
                      <a:pt x="36021" y="33015"/>
                    </a:lnTo>
                    <a:cubicBezTo>
                      <a:pt x="38945" y="34931"/>
                      <a:pt x="42343" y="35944"/>
                      <a:pt x="45857" y="35944"/>
                    </a:cubicBezTo>
                    <a:cubicBezTo>
                      <a:pt x="55767" y="35944"/>
                      <a:pt x="63831" y="27881"/>
                      <a:pt x="63831" y="17970"/>
                    </a:cubicBezTo>
                    <a:cubicBezTo>
                      <a:pt x="63831" y="8064"/>
                      <a:pt x="55767" y="0"/>
                      <a:pt x="45857"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0"/>
              <p:cNvSpPr/>
              <p:nvPr/>
            </p:nvSpPr>
            <p:spPr>
              <a:xfrm>
                <a:off x="6635104" y="2352831"/>
                <a:ext cx="41655" cy="41655"/>
              </a:xfrm>
              <a:custGeom>
                <a:rect b="b" l="l" r="r" t="t"/>
                <a:pathLst>
                  <a:path extrusionOk="0" h="1248" w="1248">
                    <a:moveTo>
                      <a:pt x="624" y="357"/>
                    </a:moveTo>
                    <a:cubicBezTo>
                      <a:pt x="769" y="357"/>
                      <a:pt x="888" y="476"/>
                      <a:pt x="888" y="624"/>
                    </a:cubicBezTo>
                    <a:cubicBezTo>
                      <a:pt x="888" y="769"/>
                      <a:pt x="769" y="889"/>
                      <a:pt x="624" y="889"/>
                    </a:cubicBezTo>
                    <a:cubicBezTo>
                      <a:pt x="475" y="889"/>
                      <a:pt x="356" y="769"/>
                      <a:pt x="356" y="624"/>
                    </a:cubicBezTo>
                    <a:cubicBezTo>
                      <a:pt x="356" y="476"/>
                      <a:pt x="475" y="357"/>
                      <a:pt x="624" y="357"/>
                    </a:cubicBezTo>
                    <a:close/>
                    <a:moveTo>
                      <a:pt x="624" y="1"/>
                    </a:moveTo>
                    <a:cubicBezTo>
                      <a:pt x="279" y="1"/>
                      <a:pt x="0" y="280"/>
                      <a:pt x="0" y="624"/>
                    </a:cubicBezTo>
                    <a:cubicBezTo>
                      <a:pt x="0" y="965"/>
                      <a:pt x="279" y="1248"/>
                      <a:pt x="624" y="1248"/>
                    </a:cubicBezTo>
                    <a:cubicBezTo>
                      <a:pt x="968" y="1248"/>
                      <a:pt x="1247" y="965"/>
                      <a:pt x="1247" y="624"/>
                    </a:cubicBezTo>
                    <a:cubicBezTo>
                      <a:pt x="1247" y="280"/>
                      <a:pt x="968" y="1"/>
                      <a:pt x="624"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sp>
            <p:nvSpPr>
              <p:cNvPr id="757" name="Google Shape;757;p40"/>
              <p:cNvSpPr/>
              <p:nvPr/>
            </p:nvSpPr>
            <p:spPr>
              <a:xfrm rot="-3737678">
                <a:off x="5718193" y="3945213"/>
                <a:ext cx="41647" cy="41647"/>
              </a:xfrm>
              <a:custGeom>
                <a:rect b="b" l="l" r="r" t="t"/>
                <a:pathLst>
                  <a:path extrusionOk="0" h="1248" w="1248">
                    <a:moveTo>
                      <a:pt x="624" y="356"/>
                    </a:moveTo>
                    <a:cubicBezTo>
                      <a:pt x="773" y="356"/>
                      <a:pt x="892" y="475"/>
                      <a:pt x="892" y="624"/>
                    </a:cubicBezTo>
                    <a:cubicBezTo>
                      <a:pt x="892" y="769"/>
                      <a:pt x="773" y="888"/>
                      <a:pt x="624" y="888"/>
                    </a:cubicBezTo>
                    <a:cubicBezTo>
                      <a:pt x="476" y="888"/>
                      <a:pt x="357" y="769"/>
                      <a:pt x="357" y="624"/>
                    </a:cubicBezTo>
                    <a:cubicBezTo>
                      <a:pt x="357" y="475"/>
                      <a:pt x="476" y="356"/>
                      <a:pt x="624" y="356"/>
                    </a:cubicBezTo>
                    <a:close/>
                    <a:moveTo>
                      <a:pt x="624" y="1"/>
                    </a:moveTo>
                    <a:cubicBezTo>
                      <a:pt x="280" y="1"/>
                      <a:pt x="1" y="280"/>
                      <a:pt x="1" y="624"/>
                    </a:cubicBezTo>
                    <a:cubicBezTo>
                      <a:pt x="1" y="965"/>
                      <a:pt x="280" y="1247"/>
                      <a:pt x="624" y="1247"/>
                    </a:cubicBezTo>
                    <a:cubicBezTo>
                      <a:pt x="969" y="1247"/>
                      <a:pt x="1248" y="965"/>
                      <a:pt x="1248" y="624"/>
                    </a:cubicBezTo>
                    <a:cubicBezTo>
                      <a:pt x="1248" y="280"/>
                      <a:pt x="969" y="1"/>
                      <a:pt x="624"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0"/>
              <p:cNvSpPr/>
              <p:nvPr/>
            </p:nvSpPr>
            <p:spPr>
              <a:xfrm rot="7059899">
                <a:off x="4703234" y="1155737"/>
                <a:ext cx="166497" cy="96013"/>
              </a:xfrm>
              <a:custGeom>
                <a:rect b="b" l="l" r="r" t="t"/>
                <a:pathLst>
                  <a:path extrusionOk="0" h="2877" w="4989">
                    <a:moveTo>
                      <a:pt x="4787" y="0"/>
                    </a:moveTo>
                    <a:cubicBezTo>
                      <a:pt x="4757" y="0"/>
                      <a:pt x="4728" y="7"/>
                      <a:pt x="4699" y="22"/>
                    </a:cubicBezTo>
                    <a:lnTo>
                      <a:pt x="121" y="2540"/>
                    </a:lnTo>
                    <a:cubicBezTo>
                      <a:pt x="34" y="2587"/>
                      <a:pt x="1" y="2696"/>
                      <a:pt x="48" y="2783"/>
                    </a:cubicBezTo>
                    <a:cubicBezTo>
                      <a:pt x="81" y="2841"/>
                      <a:pt x="142" y="2877"/>
                      <a:pt x="204" y="2877"/>
                    </a:cubicBezTo>
                    <a:cubicBezTo>
                      <a:pt x="233" y="2877"/>
                      <a:pt x="266" y="2870"/>
                      <a:pt x="291" y="2851"/>
                    </a:cubicBezTo>
                    <a:lnTo>
                      <a:pt x="4869" y="334"/>
                    </a:lnTo>
                    <a:cubicBezTo>
                      <a:pt x="4956" y="287"/>
                      <a:pt x="4989" y="178"/>
                      <a:pt x="4942" y="91"/>
                    </a:cubicBezTo>
                    <a:cubicBezTo>
                      <a:pt x="4907" y="32"/>
                      <a:pt x="4848" y="0"/>
                      <a:pt x="4787" y="0"/>
                    </a:cubicBezTo>
                    <a:close/>
                  </a:path>
                </a:pathLst>
              </a:custGeom>
              <a:solidFill>
                <a:srgbClr val="322A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0"/>
              <p:cNvSpPr/>
              <p:nvPr/>
            </p:nvSpPr>
            <p:spPr>
              <a:xfrm rot="7059899">
                <a:off x="4763578" y="1080897"/>
                <a:ext cx="41649" cy="41649"/>
              </a:xfrm>
              <a:custGeom>
                <a:rect b="b" l="l" r="r" t="t"/>
                <a:pathLst>
                  <a:path extrusionOk="0" h="1248" w="1248">
                    <a:moveTo>
                      <a:pt x="624" y="356"/>
                    </a:moveTo>
                    <a:cubicBezTo>
                      <a:pt x="773" y="356"/>
                      <a:pt x="892" y="475"/>
                      <a:pt x="892" y="624"/>
                    </a:cubicBezTo>
                    <a:cubicBezTo>
                      <a:pt x="892" y="769"/>
                      <a:pt x="773" y="888"/>
                      <a:pt x="624" y="888"/>
                    </a:cubicBezTo>
                    <a:cubicBezTo>
                      <a:pt x="476" y="888"/>
                      <a:pt x="357" y="769"/>
                      <a:pt x="357" y="624"/>
                    </a:cubicBezTo>
                    <a:cubicBezTo>
                      <a:pt x="357" y="475"/>
                      <a:pt x="476" y="356"/>
                      <a:pt x="624" y="356"/>
                    </a:cubicBezTo>
                    <a:close/>
                    <a:moveTo>
                      <a:pt x="624" y="1"/>
                    </a:moveTo>
                    <a:cubicBezTo>
                      <a:pt x="280" y="1"/>
                      <a:pt x="1" y="280"/>
                      <a:pt x="1" y="624"/>
                    </a:cubicBezTo>
                    <a:cubicBezTo>
                      <a:pt x="1" y="965"/>
                      <a:pt x="280" y="1247"/>
                      <a:pt x="624" y="1247"/>
                    </a:cubicBezTo>
                    <a:cubicBezTo>
                      <a:pt x="969" y="1247"/>
                      <a:pt x="1248" y="965"/>
                      <a:pt x="1248" y="624"/>
                    </a:cubicBezTo>
                    <a:cubicBezTo>
                      <a:pt x="1248" y="280"/>
                      <a:pt x="969" y="1"/>
                      <a:pt x="624" y="1"/>
                    </a:cubicBezTo>
                    <a:close/>
                  </a:path>
                </a:pathLst>
              </a:custGeom>
              <a:solidFill>
                <a:srgbClr val="322A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0" name="Google Shape;760;p40"/>
              <p:cNvCxnSpPr/>
              <p:nvPr/>
            </p:nvCxnSpPr>
            <p:spPr>
              <a:xfrm>
                <a:off x="5738102" y="3676100"/>
                <a:ext cx="0" cy="278100"/>
              </a:xfrm>
              <a:prstGeom prst="straightConnector1">
                <a:avLst/>
              </a:prstGeom>
              <a:noFill/>
              <a:ln cap="flat" cmpd="sng" w="9525">
                <a:solidFill>
                  <a:srgbClr val="434343"/>
                </a:solidFill>
                <a:prstDash val="solid"/>
                <a:round/>
                <a:headEnd len="med" w="med" type="none"/>
                <a:tailEnd len="med" w="med" type="none"/>
              </a:ln>
            </p:spPr>
          </p:cxnSp>
        </p:grpSp>
      </p:grpSp>
      <p:sp>
        <p:nvSpPr>
          <p:cNvPr id="761" name="Google Shape;761;p40"/>
          <p:cNvSpPr txBox="1"/>
          <p:nvPr/>
        </p:nvSpPr>
        <p:spPr>
          <a:xfrm>
            <a:off x="4907073" y="3978269"/>
            <a:ext cx="1681500" cy="71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sz="1200">
                <a:solidFill>
                  <a:srgbClr val="123D60"/>
                </a:solidFill>
                <a:latin typeface="Inconsolata"/>
                <a:ea typeface="Inconsolata"/>
                <a:cs typeface="Inconsolata"/>
                <a:sym typeface="Inconsolata"/>
              </a:rPr>
              <a:t>best parameters</a:t>
            </a:r>
            <a:br>
              <a:rPr b="1" lang="es" sz="1200">
                <a:solidFill>
                  <a:srgbClr val="123D60"/>
                </a:solidFill>
                <a:latin typeface="Inconsolata"/>
                <a:ea typeface="Inconsolata"/>
                <a:cs typeface="Inconsolata"/>
                <a:sym typeface="Inconsolata"/>
              </a:rPr>
            </a:br>
            <a:r>
              <a:rPr b="1" lang="es" sz="1200">
                <a:solidFill>
                  <a:srgbClr val="123D60"/>
                </a:solidFill>
                <a:latin typeface="Inconsolata"/>
                <a:ea typeface="Inconsolata"/>
                <a:cs typeface="Inconsolata"/>
                <a:sym typeface="Inconsolata"/>
              </a:rPr>
              <a:t>used</a:t>
            </a:r>
            <a:endParaRPr b="1" sz="1200">
              <a:solidFill>
                <a:srgbClr val="123D60"/>
              </a:solidFill>
              <a:latin typeface="Inconsolata"/>
              <a:ea typeface="Inconsolata"/>
              <a:cs typeface="Inconsolata"/>
              <a:sym typeface="Inconsolata"/>
            </a:endParaRPr>
          </a:p>
          <a:p>
            <a:pPr indent="0" lvl="0" marL="0" rtl="0" algn="ctr">
              <a:spcBef>
                <a:spcPts val="1600"/>
              </a:spcBef>
              <a:spcAft>
                <a:spcPts val="1600"/>
              </a:spcAft>
              <a:buNone/>
            </a:pPr>
            <a:r>
              <a:t/>
            </a:r>
            <a:endParaRPr b="1" sz="1200">
              <a:solidFill>
                <a:srgbClr val="434343"/>
              </a:solidFill>
              <a:latin typeface="Inconsolata"/>
              <a:ea typeface="Inconsolata"/>
              <a:cs typeface="Inconsolata"/>
              <a:sym typeface="Inconsolata"/>
            </a:endParaRPr>
          </a:p>
        </p:txBody>
      </p:sp>
      <p:sp>
        <p:nvSpPr>
          <p:cNvPr id="762" name="Google Shape;762;p40"/>
          <p:cNvSpPr txBox="1"/>
          <p:nvPr/>
        </p:nvSpPr>
        <p:spPr>
          <a:xfrm>
            <a:off x="1635325" y="2302053"/>
            <a:ext cx="1710300" cy="6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s" sz="1200">
                <a:solidFill>
                  <a:srgbClr val="123D60"/>
                </a:solidFill>
                <a:latin typeface="Inconsolata"/>
                <a:ea typeface="Inconsolata"/>
                <a:cs typeface="Inconsolata"/>
                <a:sym typeface="Inconsolata"/>
              </a:rPr>
              <a:t>text is transformed in a TFiDFVectorizer </a:t>
            </a:r>
            <a:endParaRPr b="1" sz="1200">
              <a:solidFill>
                <a:srgbClr val="123D60"/>
              </a:solidFill>
              <a:latin typeface="Inconsolata"/>
              <a:ea typeface="Inconsolata"/>
              <a:cs typeface="Inconsolata"/>
              <a:sym typeface="Inconsolata"/>
            </a:endParaRPr>
          </a:p>
        </p:txBody>
      </p:sp>
      <p:sp>
        <p:nvSpPr>
          <p:cNvPr id="763" name="Google Shape;763;p40"/>
          <p:cNvSpPr txBox="1"/>
          <p:nvPr/>
        </p:nvSpPr>
        <p:spPr>
          <a:xfrm>
            <a:off x="2891300" y="3722850"/>
            <a:ext cx="2101800" cy="71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sz="1200">
                <a:solidFill>
                  <a:srgbClr val="123D60"/>
                </a:solidFill>
                <a:latin typeface="Inconsolata"/>
                <a:ea typeface="Inconsolata"/>
                <a:cs typeface="Inconsolata"/>
                <a:sym typeface="Inconsolata"/>
              </a:rPr>
              <a:t>tuned using a GridSearch method measuring on accuracy </a:t>
            </a:r>
            <a:endParaRPr b="1" sz="1200">
              <a:solidFill>
                <a:srgbClr val="123D60"/>
              </a:solidFill>
              <a:latin typeface="Inconsolata"/>
              <a:ea typeface="Inconsolata"/>
              <a:cs typeface="Inconsolata"/>
              <a:sym typeface="Inconsolata"/>
            </a:endParaRPr>
          </a:p>
          <a:p>
            <a:pPr indent="0" lvl="0" marL="0" rtl="0" algn="ctr">
              <a:spcBef>
                <a:spcPts val="1600"/>
              </a:spcBef>
              <a:spcAft>
                <a:spcPts val="0"/>
              </a:spcAft>
              <a:buNone/>
            </a:pPr>
            <a:r>
              <a:t/>
            </a:r>
            <a:endParaRPr b="1" sz="1200">
              <a:solidFill>
                <a:srgbClr val="434343"/>
              </a:solidFill>
              <a:latin typeface="Inconsolata"/>
              <a:ea typeface="Inconsolata"/>
              <a:cs typeface="Inconsolata"/>
              <a:sym typeface="Inconsolata"/>
            </a:endParaRPr>
          </a:p>
          <a:p>
            <a:pPr indent="0" lvl="0" marL="0" rtl="0" algn="ctr">
              <a:spcBef>
                <a:spcPts val="1600"/>
              </a:spcBef>
              <a:spcAft>
                <a:spcPts val="1600"/>
              </a:spcAft>
              <a:buNone/>
            </a:pPr>
            <a:r>
              <a:t/>
            </a:r>
            <a:endParaRPr b="1" sz="1200">
              <a:solidFill>
                <a:srgbClr val="434343"/>
              </a:solidFill>
              <a:latin typeface="Inconsolata"/>
              <a:ea typeface="Inconsolata"/>
              <a:cs typeface="Inconsolata"/>
              <a:sym typeface="Inconsolata"/>
            </a:endParaRPr>
          </a:p>
        </p:txBody>
      </p:sp>
      <p:sp>
        <p:nvSpPr>
          <p:cNvPr id="764" name="Google Shape;764;p40"/>
          <p:cNvSpPr txBox="1"/>
          <p:nvPr/>
        </p:nvSpPr>
        <p:spPr>
          <a:xfrm>
            <a:off x="3601625" y="381575"/>
            <a:ext cx="2397300" cy="54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sz="1200">
                <a:solidFill>
                  <a:srgbClr val="123D60"/>
                </a:solidFill>
                <a:latin typeface="Inconsolata"/>
                <a:ea typeface="Inconsolata"/>
                <a:cs typeface="Inconsolata"/>
                <a:sym typeface="Inconsolata"/>
              </a:rPr>
              <a:t>classifier chosen is Logistic Regression</a:t>
            </a:r>
            <a:endParaRPr b="1" sz="1200">
              <a:solidFill>
                <a:srgbClr val="123D60"/>
              </a:solidFill>
              <a:latin typeface="Inconsolata"/>
              <a:ea typeface="Inconsolata"/>
              <a:cs typeface="Inconsolata"/>
              <a:sym typeface="Inconsolata"/>
            </a:endParaRPr>
          </a:p>
          <a:p>
            <a:pPr indent="0" lvl="0" marL="0" rtl="0" algn="ctr">
              <a:spcBef>
                <a:spcPts val="1600"/>
              </a:spcBef>
              <a:spcAft>
                <a:spcPts val="0"/>
              </a:spcAft>
              <a:buNone/>
            </a:pPr>
            <a:r>
              <a:t/>
            </a:r>
            <a:endParaRPr b="1" sz="1200">
              <a:solidFill>
                <a:srgbClr val="434343"/>
              </a:solidFill>
              <a:latin typeface="Inconsolata"/>
              <a:ea typeface="Inconsolata"/>
              <a:cs typeface="Inconsolata"/>
              <a:sym typeface="Inconsolata"/>
            </a:endParaRPr>
          </a:p>
          <a:p>
            <a:pPr indent="0" lvl="0" marL="0" rtl="0" algn="ctr">
              <a:spcBef>
                <a:spcPts val="1600"/>
              </a:spcBef>
              <a:spcAft>
                <a:spcPts val="1600"/>
              </a:spcAft>
              <a:buNone/>
            </a:pPr>
            <a:r>
              <a:t/>
            </a:r>
            <a:endParaRPr b="1" sz="1200">
              <a:solidFill>
                <a:srgbClr val="434343"/>
              </a:solidFill>
              <a:latin typeface="Inconsolata"/>
              <a:ea typeface="Inconsolata"/>
              <a:cs typeface="Inconsolata"/>
              <a:sym typeface="Inconsolata"/>
            </a:endParaRPr>
          </a:p>
        </p:txBody>
      </p:sp>
      <p:sp>
        <p:nvSpPr>
          <p:cNvPr id="765" name="Google Shape;765;p40"/>
          <p:cNvSpPr txBox="1"/>
          <p:nvPr/>
        </p:nvSpPr>
        <p:spPr>
          <a:xfrm>
            <a:off x="6650075" y="2357000"/>
            <a:ext cx="1960200" cy="6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b="1" lang="es" sz="1200">
                <a:solidFill>
                  <a:srgbClr val="123D60"/>
                </a:solidFill>
                <a:latin typeface="Inconsolata"/>
                <a:ea typeface="Inconsolata"/>
                <a:cs typeface="Inconsolata"/>
                <a:sym typeface="Inconsolata"/>
              </a:rPr>
              <a:t>find training and testing score</a:t>
            </a:r>
            <a:endParaRPr b="1" sz="1200">
              <a:solidFill>
                <a:srgbClr val="434343"/>
              </a:solidFill>
              <a:latin typeface="Inconsolata"/>
              <a:ea typeface="Inconsolata"/>
              <a:cs typeface="Inconsolata"/>
              <a:sym typeface="Inconsolata"/>
            </a:endParaRPr>
          </a:p>
        </p:txBody>
      </p:sp>
      <p:sp>
        <p:nvSpPr>
          <p:cNvPr id="766" name="Google Shape;766;p40"/>
          <p:cNvSpPr txBox="1"/>
          <p:nvPr/>
        </p:nvSpPr>
        <p:spPr>
          <a:xfrm>
            <a:off x="4367084" y="1758251"/>
            <a:ext cx="866400" cy="296100"/>
          </a:xfrm>
          <a:prstGeom prst="rect">
            <a:avLst/>
          </a:prstGeom>
          <a:noFill/>
          <a:ln>
            <a:noFill/>
          </a:ln>
        </p:spPr>
        <p:txBody>
          <a:bodyPr anchorCtr="0" anchor="ctr" bIns="0" lIns="0" spcFirstLastPara="1" rIns="0" wrap="square" tIns="12700">
            <a:noAutofit/>
          </a:bodyPr>
          <a:lstStyle/>
          <a:p>
            <a:pPr indent="0" lvl="0" marL="0" marR="0" rtl="0" algn="ctr">
              <a:lnSpc>
                <a:spcPct val="100000"/>
              </a:lnSpc>
              <a:spcBef>
                <a:spcPts val="0"/>
              </a:spcBef>
              <a:spcAft>
                <a:spcPts val="0"/>
              </a:spcAft>
              <a:buNone/>
            </a:pPr>
            <a:r>
              <a:rPr lang="es" sz="1200">
                <a:solidFill>
                  <a:srgbClr val="434343"/>
                </a:solidFill>
                <a:latin typeface="Fjalla One"/>
                <a:ea typeface="Fjalla One"/>
                <a:cs typeface="Fjalla One"/>
                <a:sym typeface="Fjalla One"/>
              </a:rPr>
              <a:t>STEP 2</a:t>
            </a:r>
            <a:endParaRPr sz="1200">
              <a:solidFill>
                <a:srgbClr val="434343"/>
              </a:solidFill>
              <a:latin typeface="Fjalla One"/>
              <a:ea typeface="Fjalla One"/>
              <a:cs typeface="Fjalla One"/>
              <a:sym typeface="Fjalla One"/>
            </a:endParaRPr>
          </a:p>
        </p:txBody>
      </p:sp>
      <p:sp>
        <p:nvSpPr>
          <p:cNvPr id="767" name="Google Shape;767;p40"/>
          <p:cNvSpPr txBox="1"/>
          <p:nvPr/>
        </p:nvSpPr>
        <p:spPr>
          <a:xfrm>
            <a:off x="3150653" y="1789000"/>
            <a:ext cx="866400" cy="296100"/>
          </a:xfrm>
          <a:prstGeom prst="rect">
            <a:avLst/>
          </a:prstGeom>
          <a:noFill/>
          <a:ln>
            <a:noFill/>
          </a:ln>
        </p:spPr>
        <p:txBody>
          <a:bodyPr anchorCtr="0" anchor="ctr" bIns="0" lIns="0" spcFirstLastPara="1" rIns="0" wrap="square" tIns="12700">
            <a:noAutofit/>
          </a:bodyPr>
          <a:lstStyle/>
          <a:p>
            <a:pPr indent="0" lvl="0" marL="0" marR="0" rtl="0" algn="ctr">
              <a:lnSpc>
                <a:spcPct val="100000"/>
              </a:lnSpc>
              <a:spcBef>
                <a:spcPts val="0"/>
              </a:spcBef>
              <a:spcAft>
                <a:spcPts val="0"/>
              </a:spcAft>
              <a:buNone/>
            </a:pPr>
            <a:r>
              <a:rPr lang="es" sz="1200">
                <a:solidFill>
                  <a:srgbClr val="434343"/>
                </a:solidFill>
                <a:latin typeface="Fjalla One"/>
                <a:ea typeface="Fjalla One"/>
                <a:cs typeface="Fjalla One"/>
                <a:sym typeface="Fjalla One"/>
              </a:rPr>
              <a:t>STEP 1</a:t>
            </a:r>
            <a:endParaRPr sz="1200">
              <a:solidFill>
                <a:srgbClr val="434343"/>
              </a:solidFill>
              <a:latin typeface="Fjalla One"/>
              <a:ea typeface="Fjalla One"/>
              <a:cs typeface="Fjalla One"/>
              <a:sym typeface="Fjalla One"/>
            </a:endParaRPr>
          </a:p>
        </p:txBody>
      </p:sp>
      <p:sp>
        <p:nvSpPr>
          <p:cNvPr id="768" name="Google Shape;768;p40"/>
          <p:cNvSpPr txBox="1"/>
          <p:nvPr/>
        </p:nvSpPr>
        <p:spPr>
          <a:xfrm>
            <a:off x="3577561" y="2952706"/>
            <a:ext cx="866400" cy="296100"/>
          </a:xfrm>
          <a:prstGeom prst="rect">
            <a:avLst/>
          </a:prstGeom>
          <a:noFill/>
          <a:ln>
            <a:noFill/>
          </a:ln>
        </p:spPr>
        <p:txBody>
          <a:bodyPr anchorCtr="0" anchor="ctr" bIns="0" lIns="0" spcFirstLastPara="1" rIns="0" wrap="square" tIns="12700">
            <a:noAutofit/>
          </a:bodyPr>
          <a:lstStyle/>
          <a:p>
            <a:pPr indent="0" lvl="0" marL="0" marR="0" rtl="0" algn="ctr">
              <a:lnSpc>
                <a:spcPct val="100000"/>
              </a:lnSpc>
              <a:spcBef>
                <a:spcPts val="0"/>
              </a:spcBef>
              <a:spcAft>
                <a:spcPts val="0"/>
              </a:spcAft>
              <a:buNone/>
            </a:pPr>
            <a:r>
              <a:rPr lang="es" sz="1200">
                <a:solidFill>
                  <a:srgbClr val="434343"/>
                </a:solidFill>
                <a:latin typeface="Fjalla One"/>
                <a:ea typeface="Fjalla One"/>
                <a:cs typeface="Fjalla One"/>
                <a:sym typeface="Fjalla One"/>
              </a:rPr>
              <a:t>STEP 3</a:t>
            </a:r>
            <a:endParaRPr sz="1200">
              <a:solidFill>
                <a:srgbClr val="434343"/>
              </a:solidFill>
              <a:latin typeface="Fjalla One"/>
              <a:ea typeface="Fjalla One"/>
              <a:cs typeface="Fjalla One"/>
              <a:sym typeface="Fjalla One"/>
            </a:endParaRPr>
          </a:p>
        </p:txBody>
      </p:sp>
      <p:sp>
        <p:nvSpPr>
          <p:cNvPr id="769" name="Google Shape;769;p40"/>
          <p:cNvSpPr txBox="1"/>
          <p:nvPr/>
        </p:nvSpPr>
        <p:spPr>
          <a:xfrm>
            <a:off x="5306936" y="2929634"/>
            <a:ext cx="866400" cy="296100"/>
          </a:xfrm>
          <a:prstGeom prst="rect">
            <a:avLst/>
          </a:prstGeom>
          <a:noFill/>
          <a:ln>
            <a:noFill/>
          </a:ln>
        </p:spPr>
        <p:txBody>
          <a:bodyPr anchorCtr="0" anchor="ctr" bIns="0" lIns="0" spcFirstLastPara="1" rIns="0" wrap="square" tIns="12700">
            <a:noAutofit/>
          </a:bodyPr>
          <a:lstStyle/>
          <a:p>
            <a:pPr indent="0" lvl="0" marL="0" marR="0" rtl="0" algn="ctr">
              <a:lnSpc>
                <a:spcPct val="100000"/>
              </a:lnSpc>
              <a:spcBef>
                <a:spcPts val="0"/>
              </a:spcBef>
              <a:spcAft>
                <a:spcPts val="0"/>
              </a:spcAft>
              <a:buNone/>
            </a:pPr>
            <a:r>
              <a:rPr lang="es" sz="1200">
                <a:solidFill>
                  <a:srgbClr val="434343"/>
                </a:solidFill>
                <a:latin typeface="Fjalla One"/>
                <a:ea typeface="Fjalla One"/>
                <a:cs typeface="Fjalla One"/>
                <a:sym typeface="Fjalla One"/>
              </a:rPr>
              <a:t>STEP 4</a:t>
            </a:r>
            <a:endParaRPr sz="1200">
              <a:solidFill>
                <a:srgbClr val="434343"/>
              </a:solidFill>
              <a:latin typeface="Fjalla One"/>
              <a:ea typeface="Fjalla One"/>
              <a:cs typeface="Fjalla One"/>
              <a:sym typeface="Fjalla One"/>
            </a:endParaRPr>
          </a:p>
        </p:txBody>
      </p:sp>
      <p:sp>
        <p:nvSpPr>
          <p:cNvPr id="770" name="Google Shape;770;p40"/>
          <p:cNvSpPr txBox="1"/>
          <p:nvPr/>
        </p:nvSpPr>
        <p:spPr>
          <a:xfrm>
            <a:off x="5791289" y="1740930"/>
            <a:ext cx="866400" cy="296100"/>
          </a:xfrm>
          <a:prstGeom prst="rect">
            <a:avLst/>
          </a:prstGeom>
          <a:noFill/>
          <a:ln>
            <a:noFill/>
          </a:ln>
        </p:spPr>
        <p:txBody>
          <a:bodyPr anchorCtr="0" anchor="ctr" bIns="0" lIns="0" spcFirstLastPara="1" rIns="0" wrap="square" tIns="12700">
            <a:noAutofit/>
          </a:bodyPr>
          <a:lstStyle/>
          <a:p>
            <a:pPr indent="0" lvl="0" marL="0" marR="0" rtl="0" algn="ctr">
              <a:lnSpc>
                <a:spcPct val="100000"/>
              </a:lnSpc>
              <a:spcBef>
                <a:spcPts val="0"/>
              </a:spcBef>
              <a:spcAft>
                <a:spcPts val="0"/>
              </a:spcAft>
              <a:buNone/>
            </a:pPr>
            <a:r>
              <a:rPr lang="es" sz="1200">
                <a:solidFill>
                  <a:srgbClr val="434343"/>
                </a:solidFill>
                <a:latin typeface="Fjalla One"/>
                <a:ea typeface="Fjalla One"/>
                <a:cs typeface="Fjalla One"/>
                <a:sym typeface="Fjalla One"/>
              </a:rPr>
              <a:t>STEP 5</a:t>
            </a:r>
            <a:endParaRPr sz="1200">
              <a:solidFill>
                <a:srgbClr val="434343"/>
              </a:solidFill>
              <a:latin typeface="Fjalla One"/>
              <a:ea typeface="Fjalla One"/>
              <a:cs typeface="Fjalla One"/>
              <a:sym typeface="Fjalla One"/>
            </a:endParaRPr>
          </a:p>
        </p:txBody>
      </p:sp>
      <p:sp>
        <p:nvSpPr>
          <p:cNvPr id="771" name="Google Shape;771;p40"/>
          <p:cNvSpPr txBox="1"/>
          <p:nvPr>
            <p:ph type="ctrTitle"/>
          </p:nvPr>
        </p:nvSpPr>
        <p:spPr>
          <a:xfrm>
            <a:off x="590550" y="410777"/>
            <a:ext cx="2092800" cy="74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s"/>
              <a:t>TOPIC</a:t>
            </a:r>
            <a:endParaRPr/>
          </a:p>
          <a:p>
            <a:pPr indent="0" lvl="0" marL="0" rtl="0" algn="l">
              <a:spcBef>
                <a:spcPts val="0"/>
              </a:spcBef>
              <a:spcAft>
                <a:spcPts val="0"/>
              </a:spcAft>
              <a:buNone/>
            </a:pPr>
            <a:r>
              <a:rPr lang="es"/>
              <a:t>PREDICTION</a:t>
            </a:r>
            <a:endParaRPr/>
          </a:p>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5" name="Shape 775"/>
        <p:cNvGrpSpPr/>
        <p:nvPr/>
      </p:nvGrpSpPr>
      <p:grpSpPr>
        <a:xfrm>
          <a:off x="0" y="0"/>
          <a:ext cx="0" cy="0"/>
          <a:chOff x="0" y="0"/>
          <a:chExt cx="0" cy="0"/>
        </a:xfrm>
      </p:grpSpPr>
      <p:grpSp>
        <p:nvGrpSpPr>
          <p:cNvPr id="776" name="Google Shape;776;p41"/>
          <p:cNvGrpSpPr/>
          <p:nvPr/>
        </p:nvGrpSpPr>
        <p:grpSpPr>
          <a:xfrm>
            <a:off x="3020347" y="2382662"/>
            <a:ext cx="1724518" cy="927282"/>
            <a:chOff x="4212275" y="1728995"/>
            <a:chExt cx="1110300" cy="551625"/>
          </a:xfrm>
        </p:grpSpPr>
        <p:cxnSp>
          <p:nvCxnSpPr>
            <p:cNvPr id="777" name="Google Shape;777;p41"/>
            <p:cNvCxnSpPr/>
            <p:nvPr/>
          </p:nvCxnSpPr>
          <p:spPr>
            <a:xfrm>
              <a:off x="4767425" y="1728995"/>
              <a:ext cx="0" cy="239400"/>
            </a:xfrm>
            <a:prstGeom prst="straightConnector1">
              <a:avLst/>
            </a:prstGeom>
            <a:noFill/>
            <a:ln cap="flat" cmpd="sng" w="19050">
              <a:solidFill>
                <a:srgbClr val="434343"/>
              </a:solidFill>
              <a:prstDash val="solid"/>
              <a:round/>
              <a:headEnd len="med" w="med" type="none"/>
              <a:tailEnd len="med" w="med" type="none"/>
            </a:ln>
          </p:spPr>
        </p:cxnSp>
        <p:sp>
          <p:nvSpPr>
            <p:cNvPr id="778" name="Google Shape;778;p41"/>
            <p:cNvSpPr/>
            <p:nvPr/>
          </p:nvSpPr>
          <p:spPr>
            <a:xfrm>
              <a:off x="4212275" y="1972521"/>
              <a:ext cx="1110300" cy="308100"/>
            </a:xfrm>
            <a:prstGeom prst="rect">
              <a:avLst/>
            </a:prstGeom>
            <a:solidFill>
              <a:srgbClr val="F1D77B"/>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9" name="Google Shape;779;p41"/>
          <p:cNvSpPr txBox="1"/>
          <p:nvPr/>
        </p:nvSpPr>
        <p:spPr>
          <a:xfrm>
            <a:off x="3127715" y="2857428"/>
            <a:ext cx="1509600" cy="38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434343"/>
                </a:solidFill>
                <a:latin typeface="Fjalla One"/>
                <a:ea typeface="Fjalla One"/>
                <a:cs typeface="Fjalla One"/>
                <a:sym typeface="Fjalla One"/>
              </a:rPr>
              <a:t>TRAINING SCORE</a:t>
            </a:r>
            <a:endParaRPr>
              <a:solidFill>
                <a:srgbClr val="434343"/>
              </a:solidFill>
              <a:latin typeface="Fjalla One"/>
              <a:ea typeface="Fjalla One"/>
              <a:cs typeface="Fjalla One"/>
              <a:sym typeface="Fjalla One"/>
            </a:endParaRPr>
          </a:p>
        </p:txBody>
      </p:sp>
      <p:grpSp>
        <p:nvGrpSpPr>
          <p:cNvPr id="780" name="Google Shape;780;p41"/>
          <p:cNvGrpSpPr/>
          <p:nvPr/>
        </p:nvGrpSpPr>
        <p:grpSpPr>
          <a:xfrm>
            <a:off x="5161147" y="2382662"/>
            <a:ext cx="1724518" cy="927282"/>
            <a:chOff x="4212275" y="1728995"/>
            <a:chExt cx="1110300" cy="551625"/>
          </a:xfrm>
        </p:grpSpPr>
        <p:cxnSp>
          <p:nvCxnSpPr>
            <p:cNvPr id="781" name="Google Shape;781;p41"/>
            <p:cNvCxnSpPr/>
            <p:nvPr/>
          </p:nvCxnSpPr>
          <p:spPr>
            <a:xfrm>
              <a:off x="4767425" y="1728995"/>
              <a:ext cx="0" cy="239400"/>
            </a:xfrm>
            <a:prstGeom prst="straightConnector1">
              <a:avLst/>
            </a:prstGeom>
            <a:noFill/>
            <a:ln cap="flat" cmpd="sng" w="19050">
              <a:solidFill>
                <a:srgbClr val="434343"/>
              </a:solidFill>
              <a:prstDash val="solid"/>
              <a:round/>
              <a:headEnd len="med" w="med" type="none"/>
              <a:tailEnd len="med" w="med" type="none"/>
            </a:ln>
          </p:spPr>
        </p:cxnSp>
        <p:sp>
          <p:nvSpPr>
            <p:cNvPr id="782" name="Google Shape;782;p41"/>
            <p:cNvSpPr/>
            <p:nvPr/>
          </p:nvSpPr>
          <p:spPr>
            <a:xfrm>
              <a:off x="4212275" y="1972521"/>
              <a:ext cx="1110300" cy="308100"/>
            </a:xfrm>
            <a:prstGeom prst="rect">
              <a:avLst/>
            </a:prstGeom>
            <a:solidFill>
              <a:srgbClr val="F1D77B"/>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3" name="Google Shape;783;p41"/>
          <p:cNvSpPr txBox="1"/>
          <p:nvPr/>
        </p:nvSpPr>
        <p:spPr>
          <a:xfrm>
            <a:off x="5268515" y="2857428"/>
            <a:ext cx="1509600" cy="38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434343"/>
                </a:solidFill>
                <a:latin typeface="Fjalla One"/>
                <a:ea typeface="Fjalla One"/>
                <a:cs typeface="Fjalla One"/>
                <a:sym typeface="Fjalla One"/>
              </a:rPr>
              <a:t>TEST SCORE</a:t>
            </a:r>
            <a:endParaRPr>
              <a:solidFill>
                <a:srgbClr val="434343"/>
              </a:solidFill>
              <a:latin typeface="Fjalla One"/>
              <a:ea typeface="Fjalla One"/>
              <a:cs typeface="Fjalla One"/>
              <a:sym typeface="Fjalla One"/>
            </a:endParaRPr>
          </a:p>
        </p:txBody>
      </p:sp>
      <p:sp>
        <p:nvSpPr>
          <p:cNvPr id="784" name="Google Shape;784;p41"/>
          <p:cNvSpPr txBox="1"/>
          <p:nvPr>
            <p:ph idx="4294967295" type="ctrTitle"/>
          </p:nvPr>
        </p:nvSpPr>
        <p:spPr>
          <a:xfrm>
            <a:off x="3091349" y="1833565"/>
            <a:ext cx="1582500" cy="61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a:t>
            </a:r>
            <a:r>
              <a:rPr lang="es"/>
              <a:t>981</a:t>
            </a:r>
            <a:endParaRPr sz="2800"/>
          </a:p>
        </p:txBody>
      </p:sp>
      <p:sp>
        <p:nvSpPr>
          <p:cNvPr id="785" name="Google Shape;785;p41"/>
          <p:cNvSpPr txBox="1"/>
          <p:nvPr>
            <p:ph idx="4294967295" type="ctrTitle"/>
          </p:nvPr>
        </p:nvSpPr>
        <p:spPr>
          <a:xfrm>
            <a:off x="5232162" y="1833565"/>
            <a:ext cx="1582500" cy="61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a:t>
            </a:r>
            <a:r>
              <a:rPr lang="es"/>
              <a:t>727</a:t>
            </a:r>
            <a:endParaRPr sz="2800"/>
          </a:p>
        </p:txBody>
      </p:sp>
      <p:sp>
        <p:nvSpPr>
          <p:cNvPr id="786" name="Google Shape;786;p41"/>
          <p:cNvSpPr txBox="1"/>
          <p:nvPr>
            <p:ph type="ctrTitle"/>
          </p:nvPr>
        </p:nvSpPr>
        <p:spPr>
          <a:xfrm>
            <a:off x="590550" y="410777"/>
            <a:ext cx="2092800" cy="74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s"/>
              <a:t>TOPIC</a:t>
            </a:r>
            <a:endParaRPr/>
          </a:p>
          <a:p>
            <a:pPr indent="0" lvl="0" marL="0" rtl="0" algn="l">
              <a:spcBef>
                <a:spcPts val="0"/>
              </a:spcBef>
              <a:spcAft>
                <a:spcPts val="0"/>
              </a:spcAft>
              <a:buNone/>
            </a:pPr>
            <a:r>
              <a:rPr lang="es"/>
              <a:t>PREDICTION</a:t>
            </a:r>
            <a:endParaRPr/>
          </a:p>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90" name="Shape 790"/>
        <p:cNvGrpSpPr/>
        <p:nvPr/>
      </p:nvGrpSpPr>
      <p:grpSpPr>
        <a:xfrm>
          <a:off x="0" y="0"/>
          <a:ext cx="0" cy="0"/>
          <a:chOff x="0" y="0"/>
          <a:chExt cx="0" cy="0"/>
        </a:xfrm>
      </p:grpSpPr>
      <p:sp>
        <p:nvSpPr>
          <p:cNvPr id="791" name="Google Shape;791;p42"/>
          <p:cNvSpPr txBox="1"/>
          <p:nvPr>
            <p:ph type="ctrTitle"/>
          </p:nvPr>
        </p:nvSpPr>
        <p:spPr>
          <a:xfrm>
            <a:off x="590550" y="410775"/>
            <a:ext cx="2231100" cy="74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s"/>
              <a:t>UNFAVOURABLE TERMS</a:t>
            </a:r>
            <a:endParaRPr/>
          </a:p>
          <a:p>
            <a:pPr indent="0" lvl="0" marL="0" rtl="0" algn="l">
              <a:spcBef>
                <a:spcPts val="0"/>
              </a:spcBef>
              <a:spcAft>
                <a:spcPts val="0"/>
              </a:spcAft>
              <a:buNone/>
            </a:pPr>
            <a:r>
              <a:rPr lang="es"/>
              <a:t>PREDICTION</a:t>
            </a:r>
            <a:endParaRPr/>
          </a:p>
          <a:p>
            <a:pPr indent="0" lvl="0" marL="0" rtl="0" algn="l">
              <a:spcBef>
                <a:spcPts val="0"/>
              </a:spcBef>
              <a:spcAft>
                <a:spcPts val="0"/>
              </a:spcAft>
              <a:buNone/>
            </a:pPr>
            <a:r>
              <a:t/>
            </a:r>
            <a:endParaRPr/>
          </a:p>
        </p:txBody>
      </p:sp>
      <p:sp>
        <p:nvSpPr>
          <p:cNvPr id="792" name="Google Shape;792;p42"/>
          <p:cNvSpPr/>
          <p:nvPr/>
        </p:nvSpPr>
        <p:spPr>
          <a:xfrm>
            <a:off x="3612050" y="746625"/>
            <a:ext cx="1920000" cy="834900"/>
          </a:xfrm>
          <a:prstGeom prst="rect">
            <a:avLst/>
          </a:prstGeom>
          <a:solidFill>
            <a:srgbClr val="F1D77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3" name="Google Shape;793;p42"/>
          <p:cNvSpPr txBox="1"/>
          <p:nvPr>
            <p:ph idx="4294967295" type="ctrTitle"/>
          </p:nvPr>
        </p:nvSpPr>
        <p:spPr>
          <a:xfrm>
            <a:off x="3828083" y="982137"/>
            <a:ext cx="1488000" cy="2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51.</a:t>
            </a:r>
            <a:r>
              <a:rPr lang="es"/>
              <a:t>6%</a:t>
            </a:r>
            <a:endParaRPr sz="2800"/>
          </a:p>
        </p:txBody>
      </p:sp>
      <p:sp>
        <p:nvSpPr>
          <p:cNvPr id="794" name="Google Shape;794;p42"/>
          <p:cNvSpPr txBox="1"/>
          <p:nvPr/>
        </p:nvSpPr>
        <p:spPr>
          <a:xfrm>
            <a:off x="3611950" y="1250725"/>
            <a:ext cx="1920000" cy="216000"/>
          </a:xfrm>
          <a:prstGeom prst="rect">
            <a:avLst/>
          </a:prstGeom>
          <a:noFill/>
          <a:ln>
            <a:noFill/>
          </a:ln>
        </p:spPr>
        <p:txBody>
          <a:bodyPr anchorCtr="0" anchor="t" bIns="0" lIns="0" spcFirstLastPara="1" rIns="0" wrap="square" tIns="6350">
            <a:noAutofit/>
          </a:bodyPr>
          <a:lstStyle/>
          <a:p>
            <a:pPr indent="0" lvl="0" marL="0" marR="0" rtl="0" algn="ctr">
              <a:lnSpc>
                <a:spcPct val="100000"/>
              </a:lnSpc>
              <a:spcBef>
                <a:spcPts val="0"/>
              </a:spcBef>
              <a:spcAft>
                <a:spcPts val="0"/>
              </a:spcAft>
              <a:buNone/>
            </a:pPr>
            <a:r>
              <a:rPr lang="es" sz="1000">
                <a:solidFill>
                  <a:srgbClr val="434343"/>
                </a:solidFill>
                <a:latin typeface="Inconsolata"/>
                <a:ea typeface="Inconsolata"/>
                <a:cs typeface="Inconsolata"/>
                <a:sym typeface="Inconsolata"/>
              </a:rPr>
              <a:t>Baseline Accuracy</a:t>
            </a:r>
            <a:endParaRPr sz="1000">
              <a:solidFill>
                <a:srgbClr val="434343"/>
              </a:solidFill>
              <a:latin typeface="Inconsolata"/>
              <a:ea typeface="Inconsolata"/>
              <a:cs typeface="Inconsolata"/>
              <a:sym typeface="Inconsolata"/>
            </a:endParaRPr>
          </a:p>
        </p:txBody>
      </p:sp>
      <p:pic>
        <p:nvPicPr>
          <p:cNvPr id="795" name="Google Shape;795;p42" title="Points scored"/>
          <p:cNvPicPr preferRelativeResize="0"/>
          <p:nvPr/>
        </p:nvPicPr>
        <p:blipFill>
          <a:blip r:embed="rId3">
            <a:alphaModFix/>
          </a:blip>
          <a:stretch>
            <a:fillRect/>
          </a:stretch>
        </p:blipFill>
        <p:spPr>
          <a:xfrm>
            <a:off x="1390825" y="1910950"/>
            <a:ext cx="3394389" cy="2162275"/>
          </a:xfrm>
          <a:prstGeom prst="rect">
            <a:avLst/>
          </a:prstGeom>
          <a:noFill/>
          <a:ln>
            <a:noFill/>
          </a:ln>
        </p:spPr>
      </p:pic>
      <p:pic>
        <p:nvPicPr>
          <p:cNvPr id="796" name="Google Shape;796;p42" title="Points scored"/>
          <p:cNvPicPr preferRelativeResize="0"/>
          <p:nvPr/>
        </p:nvPicPr>
        <p:blipFill>
          <a:blip r:embed="rId4">
            <a:alphaModFix/>
          </a:blip>
          <a:stretch>
            <a:fillRect/>
          </a:stretch>
        </p:blipFill>
        <p:spPr>
          <a:xfrm>
            <a:off x="4785212" y="1910950"/>
            <a:ext cx="3394389" cy="21622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800" name="Shape 800"/>
        <p:cNvGrpSpPr/>
        <p:nvPr/>
      </p:nvGrpSpPr>
      <p:grpSpPr>
        <a:xfrm>
          <a:off x="0" y="0"/>
          <a:ext cx="0" cy="0"/>
          <a:chOff x="0" y="0"/>
          <a:chExt cx="0" cy="0"/>
        </a:xfrm>
      </p:grpSpPr>
      <p:grpSp>
        <p:nvGrpSpPr>
          <p:cNvPr id="801" name="Google Shape;801;p43"/>
          <p:cNvGrpSpPr/>
          <p:nvPr/>
        </p:nvGrpSpPr>
        <p:grpSpPr>
          <a:xfrm>
            <a:off x="3223421" y="1073609"/>
            <a:ext cx="3494908" cy="2920545"/>
            <a:chOff x="3223421" y="1073609"/>
            <a:chExt cx="3494908" cy="2920545"/>
          </a:xfrm>
        </p:grpSpPr>
        <p:grpSp>
          <p:nvGrpSpPr>
            <p:cNvPr id="802" name="Google Shape;802;p43"/>
            <p:cNvGrpSpPr/>
            <p:nvPr/>
          </p:nvGrpSpPr>
          <p:grpSpPr>
            <a:xfrm>
              <a:off x="3223421" y="1242523"/>
              <a:ext cx="3494908" cy="2494557"/>
              <a:chOff x="3223421" y="1242523"/>
              <a:chExt cx="3494908" cy="2494557"/>
            </a:xfrm>
          </p:grpSpPr>
          <p:sp>
            <p:nvSpPr>
              <p:cNvPr id="803" name="Google Shape;803;p43"/>
              <p:cNvSpPr/>
              <p:nvPr/>
            </p:nvSpPr>
            <p:spPr>
              <a:xfrm>
                <a:off x="3223421" y="1582770"/>
                <a:ext cx="712777" cy="712743"/>
              </a:xfrm>
              <a:custGeom>
                <a:rect b="b" l="l" r="r" t="t"/>
                <a:pathLst>
                  <a:path extrusionOk="0" h="21354" w="21355">
                    <a:moveTo>
                      <a:pt x="10679" y="0"/>
                    </a:moveTo>
                    <a:cubicBezTo>
                      <a:pt x="4789" y="0"/>
                      <a:pt x="1" y="4789"/>
                      <a:pt x="1" y="10675"/>
                    </a:cubicBezTo>
                    <a:cubicBezTo>
                      <a:pt x="1" y="16565"/>
                      <a:pt x="4789" y="21354"/>
                      <a:pt x="10679" y="21354"/>
                    </a:cubicBezTo>
                    <a:cubicBezTo>
                      <a:pt x="16566" y="21354"/>
                      <a:pt x="21355" y="16565"/>
                      <a:pt x="21355" y="10675"/>
                    </a:cubicBezTo>
                    <a:cubicBezTo>
                      <a:pt x="21355" y="4789"/>
                      <a:pt x="16566" y="0"/>
                      <a:pt x="10679" y="0"/>
                    </a:cubicBezTo>
                    <a:close/>
                  </a:path>
                </a:pathLst>
              </a:custGeom>
              <a:solidFill>
                <a:srgbClr val="F1D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3"/>
              <p:cNvSpPr/>
              <p:nvPr/>
            </p:nvSpPr>
            <p:spPr>
              <a:xfrm>
                <a:off x="5085606" y="2430417"/>
                <a:ext cx="1306629" cy="1306662"/>
              </a:xfrm>
              <a:custGeom>
                <a:rect b="b" l="l" r="r" t="t"/>
                <a:pathLst>
                  <a:path extrusionOk="0" h="39148" w="39147">
                    <a:moveTo>
                      <a:pt x="19572" y="0"/>
                    </a:moveTo>
                    <a:cubicBezTo>
                      <a:pt x="8781" y="0"/>
                      <a:pt x="0" y="8781"/>
                      <a:pt x="0" y="19572"/>
                    </a:cubicBezTo>
                    <a:cubicBezTo>
                      <a:pt x="0" y="30367"/>
                      <a:pt x="8781" y="39148"/>
                      <a:pt x="19572" y="39148"/>
                    </a:cubicBezTo>
                    <a:cubicBezTo>
                      <a:pt x="30366" y="39148"/>
                      <a:pt x="39147" y="30367"/>
                      <a:pt x="39147" y="19572"/>
                    </a:cubicBezTo>
                    <a:cubicBezTo>
                      <a:pt x="39147" y="8781"/>
                      <a:pt x="30366" y="0"/>
                      <a:pt x="19572" y="0"/>
                    </a:cubicBezTo>
                    <a:close/>
                  </a:path>
                </a:pathLst>
              </a:custGeom>
              <a:solidFill>
                <a:srgbClr val="F1D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3"/>
              <p:cNvSpPr/>
              <p:nvPr/>
            </p:nvSpPr>
            <p:spPr>
              <a:xfrm>
                <a:off x="5204329" y="2549140"/>
                <a:ext cx="1069215" cy="1069081"/>
              </a:xfrm>
              <a:custGeom>
                <a:rect b="b" l="l" r="r" t="t"/>
                <a:pathLst>
                  <a:path extrusionOk="0" h="32030" w="32034">
                    <a:moveTo>
                      <a:pt x="16015" y="1"/>
                    </a:moveTo>
                    <a:cubicBezTo>
                      <a:pt x="7187" y="1"/>
                      <a:pt x="1" y="7184"/>
                      <a:pt x="1" y="16015"/>
                    </a:cubicBezTo>
                    <a:cubicBezTo>
                      <a:pt x="1" y="24846"/>
                      <a:pt x="7187" y="32030"/>
                      <a:pt x="16015" y="32030"/>
                    </a:cubicBezTo>
                    <a:cubicBezTo>
                      <a:pt x="24846" y="32030"/>
                      <a:pt x="32033" y="24846"/>
                      <a:pt x="32033" y="16015"/>
                    </a:cubicBezTo>
                    <a:cubicBezTo>
                      <a:pt x="32033" y="7184"/>
                      <a:pt x="24846" y="1"/>
                      <a:pt x="16015"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3"/>
              <p:cNvSpPr/>
              <p:nvPr/>
            </p:nvSpPr>
            <p:spPr>
              <a:xfrm>
                <a:off x="4154146" y="1242523"/>
                <a:ext cx="1306662" cy="1306662"/>
              </a:xfrm>
              <a:custGeom>
                <a:rect b="b" l="l" r="r" t="t"/>
                <a:pathLst>
                  <a:path extrusionOk="0" h="39148" w="39148">
                    <a:moveTo>
                      <a:pt x="19573" y="1"/>
                    </a:moveTo>
                    <a:cubicBezTo>
                      <a:pt x="8781" y="1"/>
                      <a:pt x="1" y="8781"/>
                      <a:pt x="1" y="19572"/>
                    </a:cubicBezTo>
                    <a:cubicBezTo>
                      <a:pt x="1" y="30367"/>
                      <a:pt x="8781" y="39148"/>
                      <a:pt x="19573" y="39148"/>
                    </a:cubicBezTo>
                    <a:cubicBezTo>
                      <a:pt x="30367" y="39148"/>
                      <a:pt x="39147" y="30367"/>
                      <a:pt x="39147" y="19572"/>
                    </a:cubicBezTo>
                    <a:cubicBezTo>
                      <a:pt x="39147" y="8781"/>
                      <a:pt x="30367" y="1"/>
                      <a:pt x="19573" y="1"/>
                    </a:cubicBezTo>
                    <a:close/>
                  </a:path>
                </a:pathLst>
              </a:custGeom>
              <a:solidFill>
                <a:srgbClr val="F1D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3"/>
              <p:cNvSpPr/>
              <p:nvPr/>
            </p:nvSpPr>
            <p:spPr>
              <a:xfrm>
                <a:off x="3342277" y="1701493"/>
                <a:ext cx="475195" cy="475195"/>
              </a:xfrm>
              <a:custGeom>
                <a:rect b="b" l="l" r="r" t="t"/>
                <a:pathLst>
                  <a:path extrusionOk="0" h="14237" w="14237">
                    <a:moveTo>
                      <a:pt x="7118" y="1"/>
                    </a:moveTo>
                    <a:cubicBezTo>
                      <a:pt x="3192" y="1"/>
                      <a:pt x="1" y="3196"/>
                      <a:pt x="1" y="7118"/>
                    </a:cubicBezTo>
                    <a:cubicBezTo>
                      <a:pt x="1" y="11045"/>
                      <a:pt x="3192" y="14237"/>
                      <a:pt x="7118" y="14237"/>
                    </a:cubicBezTo>
                    <a:cubicBezTo>
                      <a:pt x="11041" y="14237"/>
                      <a:pt x="14236" y="11045"/>
                      <a:pt x="14236" y="7118"/>
                    </a:cubicBezTo>
                    <a:cubicBezTo>
                      <a:pt x="14236" y="3196"/>
                      <a:pt x="11041" y="1"/>
                      <a:pt x="7118"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3"/>
              <p:cNvSpPr/>
              <p:nvPr/>
            </p:nvSpPr>
            <p:spPr>
              <a:xfrm>
                <a:off x="3508897" y="2578879"/>
                <a:ext cx="1009703" cy="1009736"/>
              </a:xfrm>
              <a:custGeom>
                <a:rect b="b" l="l" r="r" t="t"/>
                <a:pathLst>
                  <a:path extrusionOk="0" h="30252" w="30251">
                    <a:moveTo>
                      <a:pt x="15127" y="1"/>
                    </a:moveTo>
                    <a:cubicBezTo>
                      <a:pt x="6785" y="1"/>
                      <a:pt x="0" y="6785"/>
                      <a:pt x="0" y="15124"/>
                    </a:cubicBezTo>
                    <a:cubicBezTo>
                      <a:pt x="0" y="23467"/>
                      <a:pt x="6785" y="30251"/>
                      <a:pt x="15127" y="30251"/>
                    </a:cubicBezTo>
                    <a:cubicBezTo>
                      <a:pt x="23466" y="30251"/>
                      <a:pt x="30250" y="23467"/>
                      <a:pt x="30250" y="15124"/>
                    </a:cubicBezTo>
                    <a:cubicBezTo>
                      <a:pt x="30250" y="6785"/>
                      <a:pt x="23466" y="1"/>
                      <a:pt x="15127" y="1"/>
                    </a:cubicBezTo>
                    <a:close/>
                  </a:path>
                </a:pathLst>
              </a:custGeom>
              <a:solidFill>
                <a:srgbClr val="F1D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3"/>
              <p:cNvSpPr/>
              <p:nvPr/>
            </p:nvSpPr>
            <p:spPr>
              <a:xfrm>
                <a:off x="5708626" y="1358242"/>
                <a:ext cx="1009703" cy="1009703"/>
              </a:xfrm>
              <a:custGeom>
                <a:rect b="b" l="l" r="r" t="t"/>
                <a:pathLst>
                  <a:path extrusionOk="0" h="30251" w="30251">
                    <a:moveTo>
                      <a:pt x="15127" y="0"/>
                    </a:moveTo>
                    <a:cubicBezTo>
                      <a:pt x="6785" y="0"/>
                      <a:pt x="0" y="6789"/>
                      <a:pt x="0" y="15127"/>
                    </a:cubicBezTo>
                    <a:cubicBezTo>
                      <a:pt x="0" y="23466"/>
                      <a:pt x="6785" y="30251"/>
                      <a:pt x="15127" y="30251"/>
                    </a:cubicBezTo>
                    <a:cubicBezTo>
                      <a:pt x="23466" y="30251"/>
                      <a:pt x="30251" y="23466"/>
                      <a:pt x="30251" y="15127"/>
                    </a:cubicBezTo>
                    <a:cubicBezTo>
                      <a:pt x="30251" y="6789"/>
                      <a:pt x="23466" y="0"/>
                      <a:pt x="15127" y="0"/>
                    </a:cubicBezTo>
                    <a:close/>
                  </a:path>
                </a:pathLst>
              </a:custGeom>
              <a:solidFill>
                <a:srgbClr val="F1D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3"/>
              <p:cNvSpPr/>
              <p:nvPr/>
            </p:nvSpPr>
            <p:spPr>
              <a:xfrm>
                <a:off x="5827483" y="1477065"/>
                <a:ext cx="772122" cy="772155"/>
              </a:xfrm>
              <a:custGeom>
                <a:rect b="b" l="l" r="r" t="t"/>
                <a:pathLst>
                  <a:path extrusionOk="0" h="23134" w="23133">
                    <a:moveTo>
                      <a:pt x="11566" y="1"/>
                    </a:moveTo>
                    <a:cubicBezTo>
                      <a:pt x="5187" y="1"/>
                      <a:pt x="0" y="5188"/>
                      <a:pt x="0" y="11567"/>
                    </a:cubicBezTo>
                    <a:cubicBezTo>
                      <a:pt x="0" y="17946"/>
                      <a:pt x="5187" y="23134"/>
                      <a:pt x="11566" y="23134"/>
                    </a:cubicBezTo>
                    <a:cubicBezTo>
                      <a:pt x="17941" y="23134"/>
                      <a:pt x="23132" y="17946"/>
                      <a:pt x="23132" y="11567"/>
                    </a:cubicBezTo>
                    <a:cubicBezTo>
                      <a:pt x="23132" y="5188"/>
                      <a:pt x="17941" y="1"/>
                      <a:pt x="11566"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3"/>
              <p:cNvSpPr/>
              <p:nvPr/>
            </p:nvSpPr>
            <p:spPr>
              <a:xfrm>
                <a:off x="3627720" y="2697635"/>
                <a:ext cx="772155" cy="772122"/>
              </a:xfrm>
              <a:custGeom>
                <a:rect b="b" l="l" r="r" t="t"/>
                <a:pathLst>
                  <a:path extrusionOk="0" h="23133" w="23134">
                    <a:moveTo>
                      <a:pt x="11567" y="0"/>
                    </a:moveTo>
                    <a:cubicBezTo>
                      <a:pt x="5188" y="0"/>
                      <a:pt x="0" y="5191"/>
                      <a:pt x="0" y="11566"/>
                    </a:cubicBezTo>
                    <a:cubicBezTo>
                      <a:pt x="0" y="17945"/>
                      <a:pt x="5188" y="23132"/>
                      <a:pt x="11567" y="23132"/>
                    </a:cubicBezTo>
                    <a:cubicBezTo>
                      <a:pt x="17942" y="23132"/>
                      <a:pt x="23133" y="17945"/>
                      <a:pt x="23133" y="11566"/>
                    </a:cubicBezTo>
                    <a:cubicBezTo>
                      <a:pt x="23133" y="5191"/>
                      <a:pt x="17942" y="0"/>
                      <a:pt x="11567"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3"/>
              <p:cNvSpPr/>
              <p:nvPr/>
            </p:nvSpPr>
            <p:spPr>
              <a:xfrm>
                <a:off x="4272880" y="1361279"/>
                <a:ext cx="1069001" cy="1069101"/>
              </a:xfrm>
              <a:custGeom>
                <a:rect b="b" l="l" r="r" t="t"/>
                <a:pathLst>
                  <a:path extrusionOk="0" h="32033" w="32030">
                    <a:moveTo>
                      <a:pt x="16016" y="0"/>
                    </a:moveTo>
                    <a:cubicBezTo>
                      <a:pt x="7187" y="0"/>
                      <a:pt x="1" y="7187"/>
                      <a:pt x="1" y="16014"/>
                    </a:cubicBezTo>
                    <a:cubicBezTo>
                      <a:pt x="1" y="24846"/>
                      <a:pt x="7187" y="32032"/>
                      <a:pt x="16016" y="32032"/>
                    </a:cubicBezTo>
                    <a:cubicBezTo>
                      <a:pt x="24847" y="32032"/>
                      <a:pt x="32029" y="24846"/>
                      <a:pt x="32029" y="16014"/>
                    </a:cubicBezTo>
                    <a:cubicBezTo>
                      <a:pt x="32029" y="7187"/>
                      <a:pt x="24847" y="0"/>
                      <a:pt x="16016"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 name="Google Shape;813;p43"/>
            <p:cNvGrpSpPr/>
            <p:nvPr/>
          </p:nvGrpSpPr>
          <p:grpSpPr>
            <a:xfrm>
              <a:off x="3250633" y="1073609"/>
              <a:ext cx="3426126" cy="2920545"/>
              <a:chOff x="3250633" y="1073609"/>
              <a:chExt cx="3426126" cy="2920545"/>
            </a:xfrm>
          </p:grpSpPr>
          <p:sp>
            <p:nvSpPr>
              <p:cNvPr id="814" name="Google Shape;814;p43"/>
              <p:cNvSpPr/>
              <p:nvPr/>
            </p:nvSpPr>
            <p:spPr>
              <a:xfrm>
                <a:off x="3250633" y="2295483"/>
                <a:ext cx="41655" cy="41655"/>
              </a:xfrm>
              <a:custGeom>
                <a:rect b="b" l="l" r="r" t="t"/>
                <a:pathLst>
                  <a:path extrusionOk="0" h="1248" w="1248">
                    <a:moveTo>
                      <a:pt x="624" y="357"/>
                    </a:moveTo>
                    <a:cubicBezTo>
                      <a:pt x="769" y="357"/>
                      <a:pt x="888" y="476"/>
                      <a:pt x="888" y="624"/>
                    </a:cubicBezTo>
                    <a:cubicBezTo>
                      <a:pt x="888" y="769"/>
                      <a:pt x="769" y="889"/>
                      <a:pt x="624" y="889"/>
                    </a:cubicBezTo>
                    <a:cubicBezTo>
                      <a:pt x="475" y="889"/>
                      <a:pt x="356" y="769"/>
                      <a:pt x="356" y="624"/>
                    </a:cubicBezTo>
                    <a:cubicBezTo>
                      <a:pt x="356" y="476"/>
                      <a:pt x="475" y="357"/>
                      <a:pt x="624" y="357"/>
                    </a:cubicBezTo>
                    <a:close/>
                    <a:moveTo>
                      <a:pt x="624" y="1"/>
                    </a:moveTo>
                    <a:cubicBezTo>
                      <a:pt x="279" y="1"/>
                      <a:pt x="0" y="280"/>
                      <a:pt x="0" y="624"/>
                    </a:cubicBezTo>
                    <a:cubicBezTo>
                      <a:pt x="0" y="965"/>
                      <a:pt x="279" y="1248"/>
                      <a:pt x="624" y="1248"/>
                    </a:cubicBezTo>
                    <a:cubicBezTo>
                      <a:pt x="968" y="1248"/>
                      <a:pt x="1247" y="965"/>
                      <a:pt x="1247" y="624"/>
                    </a:cubicBezTo>
                    <a:cubicBezTo>
                      <a:pt x="1247" y="280"/>
                      <a:pt x="968" y="1"/>
                      <a:pt x="624" y="1"/>
                    </a:cubicBezTo>
                    <a:close/>
                  </a:path>
                </a:pathLst>
              </a:custGeom>
              <a:solidFill>
                <a:srgbClr val="322A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5" name="Google Shape;815;p43"/>
              <p:cNvGrpSpPr/>
              <p:nvPr/>
            </p:nvGrpSpPr>
            <p:grpSpPr>
              <a:xfrm rot="-1937400">
                <a:off x="3917797" y="3527789"/>
                <a:ext cx="192212" cy="198979"/>
                <a:chOff x="2996454" y="3544360"/>
                <a:chExt cx="251607" cy="260465"/>
              </a:xfrm>
            </p:grpSpPr>
            <p:sp>
              <p:nvSpPr>
                <p:cNvPr id="816" name="Google Shape;816;p43"/>
                <p:cNvSpPr/>
                <p:nvPr/>
              </p:nvSpPr>
              <p:spPr>
                <a:xfrm rot="-1800065">
                  <a:off x="3013277" y="3590432"/>
                  <a:ext cx="217962" cy="125692"/>
                </a:xfrm>
                <a:custGeom>
                  <a:rect b="b" l="l" r="r" t="t"/>
                  <a:pathLst>
                    <a:path extrusionOk="0" h="2877" w="4989">
                      <a:moveTo>
                        <a:pt x="4787" y="0"/>
                      </a:moveTo>
                      <a:cubicBezTo>
                        <a:pt x="4757" y="0"/>
                        <a:pt x="4728" y="7"/>
                        <a:pt x="4699" y="22"/>
                      </a:cubicBezTo>
                      <a:lnTo>
                        <a:pt x="121" y="2540"/>
                      </a:lnTo>
                      <a:cubicBezTo>
                        <a:pt x="34" y="2587"/>
                        <a:pt x="1" y="2696"/>
                        <a:pt x="48" y="2783"/>
                      </a:cubicBezTo>
                      <a:cubicBezTo>
                        <a:pt x="81" y="2841"/>
                        <a:pt x="142" y="2877"/>
                        <a:pt x="204" y="2877"/>
                      </a:cubicBezTo>
                      <a:cubicBezTo>
                        <a:pt x="233" y="2877"/>
                        <a:pt x="266" y="2870"/>
                        <a:pt x="291" y="2851"/>
                      </a:cubicBezTo>
                      <a:lnTo>
                        <a:pt x="4869" y="334"/>
                      </a:lnTo>
                      <a:cubicBezTo>
                        <a:pt x="4956" y="287"/>
                        <a:pt x="4989" y="178"/>
                        <a:pt x="4942" y="91"/>
                      </a:cubicBezTo>
                      <a:cubicBezTo>
                        <a:pt x="4907" y="32"/>
                        <a:pt x="4848" y="0"/>
                        <a:pt x="4787" y="0"/>
                      </a:cubicBezTo>
                      <a:close/>
                    </a:path>
                  </a:pathLst>
                </a:custGeom>
                <a:solidFill>
                  <a:srgbClr val="322A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3"/>
                <p:cNvSpPr/>
                <p:nvPr/>
              </p:nvSpPr>
              <p:spPr>
                <a:xfrm rot="-1800065">
                  <a:off x="3025865" y="3740322"/>
                  <a:ext cx="54523" cy="54523"/>
                </a:xfrm>
                <a:custGeom>
                  <a:rect b="b" l="l" r="r" t="t"/>
                  <a:pathLst>
                    <a:path extrusionOk="0" h="1248" w="1248">
                      <a:moveTo>
                        <a:pt x="624" y="356"/>
                      </a:moveTo>
                      <a:cubicBezTo>
                        <a:pt x="773" y="356"/>
                        <a:pt x="892" y="475"/>
                        <a:pt x="892" y="624"/>
                      </a:cubicBezTo>
                      <a:cubicBezTo>
                        <a:pt x="892" y="769"/>
                        <a:pt x="773" y="888"/>
                        <a:pt x="624" y="888"/>
                      </a:cubicBezTo>
                      <a:cubicBezTo>
                        <a:pt x="476" y="888"/>
                        <a:pt x="357" y="769"/>
                        <a:pt x="357" y="624"/>
                      </a:cubicBezTo>
                      <a:cubicBezTo>
                        <a:pt x="357" y="475"/>
                        <a:pt x="476" y="356"/>
                        <a:pt x="624" y="356"/>
                      </a:cubicBezTo>
                      <a:close/>
                      <a:moveTo>
                        <a:pt x="624" y="1"/>
                      </a:moveTo>
                      <a:cubicBezTo>
                        <a:pt x="280" y="1"/>
                        <a:pt x="1" y="280"/>
                        <a:pt x="1" y="624"/>
                      </a:cubicBezTo>
                      <a:cubicBezTo>
                        <a:pt x="1" y="965"/>
                        <a:pt x="280" y="1247"/>
                        <a:pt x="624" y="1247"/>
                      </a:cubicBezTo>
                      <a:cubicBezTo>
                        <a:pt x="969" y="1247"/>
                        <a:pt x="1248" y="965"/>
                        <a:pt x="1248" y="624"/>
                      </a:cubicBezTo>
                      <a:cubicBezTo>
                        <a:pt x="1248" y="280"/>
                        <a:pt x="969" y="1"/>
                        <a:pt x="624" y="1"/>
                      </a:cubicBezTo>
                      <a:close/>
                    </a:path>
                  </a:pathLst>
                </a:custGeom>
                <a:solidFill>
                  <a:srgbClr val="322A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8" name="Google Shape;818;p43"/>
              <p:cNvSpPr/>
              <p:nvPr/>
            </p:nvSpPr>
            <p:spPr>
              <a:xfrm>
                <a:off x="3276858" y="1295993"/>
                <a:ext cx="3388050" cy="2387659"/>
              </a:xfrm>
              <a:custGeom>
                <a:rect b="b" l="l" r="r" t="t"/>
                <a:pathLst>
                  <a:path extrusionOk="0" h="71535" w="101507">
                    <a:moveTo>
                      <a:pt x="45857" y="0"/>
                    </a:moveTo>
                    <a:cubicBezTo>
                      <a:pt x="35949" y="0"/>
                      <a:pt x="27886" y="8064"/>
                      <a:pt x="27886" y="17970"/>
                    </a:cubicBezTo>
                    <a:cubicBezTo>
                      <a:pt x="27886" y="18122"/>
                      <a:pt x="27886" y="18274"/>
                      <a:pt x="27889" y="18427"/>
                    </a:cubicBezTo>
                    <a:cubicBezTo>
                      <a:pt x="26658" y="18470"/>
                      <a:pt x="19370" y="18727"/>
                      <a:pt x="18138" y="18771"/>
                    </a:cubicBezTo>
                    <a:cubicBezTo>
                      <a:pt x="17880" y="13946"/>
                      <a:pt x="13933" y="10194"/>
                      <a:pt x="9078" y="10194"/>
                    </a:cubicBezTo>
                    <a:cubicBezTo>
                      <a:pt x="4072" y="10194"/>
                      <a:pt x="1" y="14265"/>
                      <a:pt x="1" y="19267"/>
                    </a:cubicBezTo>
                    <a:cubicBezTo>
                      <a:pt x="1" y="21940"/>
                      <a:pt x="1163" y="24455"/>
                      <a:pt x="3199" y="26186"/>
                    </a:cubicBezTo>
                    <a:lnTo>
                      <a:pt x="84" y="30004"/>
                    </a:lnTo>
                    <a:cubicBezTo>
                      <a:pt x="23" y="30080"/>
                      <a:pt x="33" y="30193"/>
                      <a:pt x="110" y="30254"/>
                    </a:cubicBezTo>
                    <a:cubicBezTo>
                      <a:pt x="142" y="30281"/>
                      <a:pt x="182" y="30294"/>
                      <a:pt x="222" y="30294"/>
                    </a:cubicBezTo>
                    <a:cubicBezTo>
                      <a:pt x="273" y="30294"/>
                      <a:pt x="324" y="30272"/>
                      <a:pt x="359" y="30228"/>
                    </a:cubicBezTo>
                    <a:lnTo>
                      <a:pt x="3587" y="26273"/>
                    </a:lnTo>
                    <a:cubicBezTo>
                      <a:pt x="3619" y="26237"/>
                      <a:pt x="3634" y="26190"/>
                      <a:pt x="3627" y="26142"/>
                    </a:cubicBezTo>
                    <a:cubicBezTo>
                      <a:pt x="3623" y="26095"/>
                      <a:pt x="3598" y="26052"/>
                      <a:pt x="3562" y="26023"/>
                    </a:cubicBezTo>
                    <a:lnTo>
                      <a:pt x="3529" y="25998"/>
                    </a:lnTo>
                    <a:cubicBezTo>
                      <a:pt x="1515" y="24331"/>
                      <a:pt x="356" y="21879"/>
                      <a:pt x="356" y="19267"/>
                    </a:cubicBezTo>
                    <a:cubicBezTo>
                      <a:pt x="356" y="14460"/>
                      <a:pt x="4268" y="10548"/>
                      <a:pt x="9078" y="10548"/>
                    </a:cubicBezTo>
                    <a:cubicBezTo>
                      <a:pt x="13799" y="10548"/>
                      <a:pt x="17627" y="14243"/>
                      <a:pt x="17790" y="18963"/>
                    </a:cubicBezTo>
                    <a:cubicBezTo>
                      <a:pt x="17793" y="19010"/>
                      <a:pt x="17815" y="19053"/>
                      <a:pt x="17848" y="19086"/>
                    </a:cubicBezTo>
                    <a:cubicBezTo>
                      <a:pt x="17885" y="19119"/>
                      <a:pt x="17935" y="19133"/>
                      <a:pt x="17979" y="19133"/>
                    </a:cubicBezTo>
                    <a:lnTo>
                      <a:pt x="27965" y="18782"/>
                    </a:lnTo>
                    <a:cubicBezTo>
                      <a:pt x="28103" y="18774"/>
                      <a:pt x="28255" y="18771"/>
                      <a:pt x="28252" y="18593"/>
                    </a:cubicBezTo>
                    <a:cubicBezTo>
                      <a:pt x="28244" y="18387"/>
                      <a:pt x="28241" y="18180"/>
                      <a:pt x="28241" y="17970"/>
                    </a:cubicBezTo>
                    <a:cubicBezTo>
                      <a:pt x="28241" y="8259"/>
                      <a:pt x="36145" y="355"/>
                      <a:pt x="45857" y="355"/>
                    </a:cubicBezTo>
                    <a:cubicBezTo>
                      <a:pt x="55572" y="355"/>
                      <a:pt x="63475" y="8259"/>
                      <a:pt x="63475" y="17970"/>
                    </a:cubicBezTo>
                    <a:cubicBezTo>
                      <a:pt x="63475" y="27685"/>
                      <a:pt x="55572" y="35590"/>
                      <a:pt x="45857" y="35590"/>
                    </a:cubicBezTo>
                    <a:cubicBezTo>
                      <a:pt x="42353" y="35590"/>
                      <a:pt x="38970" y="34561"/>
                      <a:pt x="36068" y="32619"/>
                    </a:cubicBezTo>
                    <a:cubicBezTo>
                      <a:pt x="36038" y="32600"/>
                      <a:pt x="36004" y="32591"/>
                      <a:pt x="35968" y="32591"/>
                    </a:cubicBezTo>
                    <a:cubicBezTo>
                      <a:pt x="35957" y="32591"/>
                      <a:pt x="35946" y="32592"/>
                      <a:pt x="35935" y="32594"/>
                    </a:cubicBezTo>
                    <a:cubicBezTo>
                      <a:pt x="35891" y="32605"/>
                      <a:pt x="35848" y="32630"/>
                      <a:pt x="35822" y="32670"/>
                    </a:cubicBezTo>
                    <a:cubicBezTo>
                      <a:pt x="35822" y="32670"/>
                      <a:pt x="30255" y="41001"/>
                      <a:pt x="29443" y="42215"/>
                    </a:cubicBezTo>
                    <a:cubicBezTo>
                      <a:pt x="27252" y="40791"/>
                      <a:pt x="24709" y="40038"/>
                      <a:pt x="22079" y="40038"/>
                    </a:cubicBezTo>
                    <a:cubicBezTo>
                      <a:pt x="14620" y="40038"/>
                      <a:pt x="8553" y="46105"/>
                      <a:pt x="8553" y="53560"/>
                    </a:cubicBezTo>
                    <a:cubicBezTo>
                      <a:pt x="8553" y="61019"/>
                      <a:pt x="14620" y="67086"/>
                      <a:pt x="22079" y="67086"/>
                    </a:cubicBezTo>
                    <a:cubicBezTo>
                      <a:pt x="29476" y="67086"/>
                      <a:pt x="35503" y="61113"/>
                      <a:pt x="35602" y="53738"/>
                    </a:cubicBezTo>
                    <a:lnTo>
                      <a:pt x="55793" y="53738"/>
                    </a:lnTo>
                    <a:cubicBezTo>
                      <a:pt x="55890" y="63568"/>
                      <a:pt x="63913" y="71534"/>
                      <a:pt x="73763" y="71534"/>
                    </a:cubicBezTo>
                    <a:cubicBezTo>
                      <a:pt x="83674" y="71534"/>
                      <a:pt x="91737" y="63471"/>
                      <a:pt x="91737" y="53560"/>
                    </a:cubicBezTo>
                    <a:cubicBezTo>
                      <a:pt x="91737" y="49869"/>
                      <a:pt x="90625" y="46319"/>
                      <a:pt x="88524" y="43302"/>
                    </a:cubicBezTo>
                    <a:cubicBezTo>
                      <a:pt x="86503" y="40400"/>
                      <a:pt x="83710" y="38179"/>
                      <a:pt x="80446" y="36872"/>
                    </a:cubicBezTo>
                    <a:lnTo>
                      <a:pt x="83312" y="29497"/>
                    </a:lnTo>
                    <a:cubicBezTo>
                      <a:pt x="83348" y="29407"/>
                      <a:pt x="83300" y="29305"/>
                      <a:pt x="83210" y="29268"/>
                    </a:cubicBezTo>
                    <a:cubicBezTo>
                      <a:pt x="78110" y="27284"/>
                      <a:pt x="74817" y="22466"/>
                      <a:pt x="74817" y="16992"/>
                    </a:cubicBezTo>
                    <a:cubicBezTo>
                      <a:pt x="74817" y="9729"/>
                      <a:pt x="80722" y="3825"/>
                      <a:pt x="87984" y="3825"/>
                    </a:cubicBezTo>
                    <a:cubicBezTo>
                      <a:pt x="95244" y="3825"/>
                      <a:pt x="101152" y="9729"/>
                      <a:pt x="101152" y="16992"/>
                    </a:cubicBezTo>
                    <a:cubicBezTo>
                      <a:pt x="101152" y="20782"/>
                      <a:pt x="99518" y="24390"/>
                      <a:pt x="96667" y="26892"/>
                    </a:cubicBezTo>
                    <a:cubicBezTo>
                      <a:pt x="96591" y="26958"/>
                      <a:pt x="96584" y="27070"/>
                      <a:pt x="96649" y="27142"/>
                    </a:cubicBezTo>
                    <a:lnTo>
                      <a:pt x="100901" y="31993"/>
                    </a:lnTo>
                    <a:cubicBezTo>
                      <a:pt x="100936" y="32032"/>
                      <a:pt x="100985" y="32052"/>
                      <a:pt x="101035" y="32052"/>
                    </a:cubicBezTo>
                    <a:cubicBezTo>
                      <a:pt x="101077" y="32052"/>
                      <a:pt x="101120" y="32037"/>
                      <a:pt x="101155" y="32007"/>
                    </a:cubicBezTo>
                    <a:cubicBezTo>
                      <a:pt x="101227" y="31942"/>
                      <a:pt x="101235" y="31830"/>
                      <a:pt x="101170" y="31757"/>
                    </a:cubicBezTo>
                    <a:lnTo>
                      <a:pt x="97033" y="27041"/>
                    </a:lnTo>
                    <a:cubicBezTo>
                      <a:pt x="99880" y="24476"/>
                      <a:pt x="101506" y="20825"/>
                      <a:pt x="101506" y="16992"/>
                    </a:cubicBezTo>
                    <a:cubicBezTo>
                      <a:pt x="101506" y="9534"/>
                      <a:pt x="95439" y="3466"/>
                      <a:pt x="87984" y="3466"/>
                    </a:cubicBezTo>
                    <a:cubicBezTo>
                      <a:pt x="80526" y="3466"/>
                      <a:pt x="74459" y="9534"/>
                      <a:pt x="74459" y="16992"/>
                    </a:cubicBezTo>
                    <a:cubicBezTo>
                      <a:pt x="74459" y="22553"/>
                      <a:pt x="77773" y="27458"/>
                      <a:pt x="82917" y="29533"/>
                    </a:cubicBezTo>
                    <a:lnTo>
                      <a:pt x="80048" y="36908"/>
                    </a:lnTo>
                    <a:cubicBezTo>
                      <a:pt x="80015" y="36999"/>
                      <a:pt x="80058" y="37101"/>
                      <a:pt x="80149" y="37136"/>
                    </a:cubicBezTo>
                    <a:cubicBezTo>
                      <a:pt x="86973" y="39791"/>
                      <a:pt x="91382" y="46239"/>
                      <a:pt x="91382" y="53560"/>
                    </a:cubicBezTo>
                    <a:cubicBezTo>
                      <a:pt x="91382" y="63275"/>
                      <a:pt x="83478" y="71175"/>
                      <a:pt x="73763" y="71175"/>
                    </a:cubicBezTo>
                    <a:cubicBezTo>
                      <a:pt x="64052" y="71175"/>
                      <a:pt x="56147" y="63275"/>
                      <a:pt x="56147" y="53560"/>
                    </a:cubicBezTo>
                    <a:cubicBezTo>
                      <a:pt x="56147" y="53462"/>
                      <a:pt x="56067" y="53383"/>
                      <a:pt x="55970" y="53383"/>
                    </a:cubicBezTo>
                    <a:lnTo>
                      <a:pt x="35424" y="53383"/>
                    </a:lnTo>
                    <a:cubicBezTo>
                      <a:pt x="35326" y="53383"/>
                      <a:pt x="35246" y="53462"/>
                      <a:pt x="35246" y="53560"/>
                    </a:cubicBezTo>
                    <a:cubicBezTo>
                      <a:pt x="35246" y="60823"/>
                      <a:pt x="29339" y="66728"/>
                      <a:pt x="22079" y="66728"/>
                    </a:cubicBezTo>
                    <a:cubicBezTo>
                      <a:pt x="14816" y="66728"/>
                      <a:pt x="8912" y="60823"/>
                      <a:pt x="8912" y="53560"/>
                    </a:cubicBezTo>
                    <a:cubicBezTo>
                      <a:pt x="8912" y="46301"/>
                      <a:pt x="14816" y="40393"/>
                      <a:pt x="22079" y="40393"/>
                    </a:cubicBezTo>
                    <a:cubicBezTo>
                      <a:pt x="24698" y="40393"/>
                      <a:pt x="27226" y="41160"/>
                      <a:pt x="29404" y="42617"/>
                    </a:cubicBezTo>
                    <a:cubicBezTo>
                      <a:pt x="29444" y="42640"/>
                      <a:pt x="29473" y="42657"/>
                      <a:pt x="29502" y="42657"/>
                    </a:cubicBezTo>
                    <a:cubicBezTo>
                      <a:pt x="29577" y="42657"/>
                      <a:pt x="29652" y="42545"/>
                      <a:pt x="29921" y="42146"/>
                    </a:cubicBezTo>
                    <a:lnTo>
                      <a:pt x="36021" y="33015"/>
                    </a:lnTo>
                    <a:cubicBezTo>
                      <a:pt x="38945" y="34931"/>
                      <a:pt x="42343" y="35944"/>
                      <a:pt x="45857" y="35944"/>
                    </a:cubicBezTo>
                    <a:cubicBezTo>
                      <a:pt x="55767" y="35944"/>
                      <a:pt x="63831" y="27881"/>
                      <a:pt x="63831" y="17970"/>
                    </a:cubicBezTo>
                    <a:cubicBezTo>
                      <a:pt x="63831" y="8064"/>
                      <a:pt x="55767" y="0"/>
                      <a:pt x="45857"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3"/>
              <p:cNvSpPr/>
              <p:nvPr/>
            </p:nvSpPr>
            <p:spPr>
              <a:xfrm>
                <a:off x="6635104" y="2352831"/>
                <a:ext cx="41655" cy="41655"/>
              </a:xfrm>
              <a:custGeom>
                <a:rect b="b" l="l" r="r" t="t"/>
                <a:pathLst>
                  <a:path extrusionOk="0" h="1248" w="1248">
                    <a:moveTo>
                      <a:pt x="624" y="357"/>
                    </a:moveTo>
                    <a:cubicBezTo>
                      <a:pt x="769" y="357"/>
                      <a:pt x="888" y="476"/>
                      <a:pt x="888" y="624"/>
                    </a:cubicBezTo>
                    <a:cubicBezTo>
                      <a:pt x="888" y="769"/>
                      <a:pt x="769" y="889"/>
                      <a:pt x="624" y="889"/>
                    </a:cubicBezTo>
                    <a:cubicBezTo>
                      <a:pt x="475" y="889"/>
                      <a:pt x="356" y="769"/>
                      <a:pt x="356" y="624"/>
                    </a:cubicBezTo>
                    <a:cubicBezTo>
                      <a:pt x="356" y="476"/>
                      <a:pt x="475" y="357"/>
                      <a:pt x="624" y="357"/>
                    </a:cubicBezTo>
                    <a:close/>
                    <a:moveTo>
                      <a:pt x="624" y="1"/>
                    </a:moveTo>
                    <a:cubicBezTo>
                      <a:pt x="279" y="1"/>
                      <a:pt x="0" y="280"/>
                      <a:pt x="0" y="624"/>
                    </a:cubicBezTo>
                    <a:cubicBezTo>
                      <a:pt x="0" y="965"/>
                      <a:pt x="279" y="1248"/>
                      <a:pt x="624" y="1248"/>
                    </a:cubicBezTo>
                    <a:cubicBezTo>
                      <a:pt x="968" y="1248"/>
                      <a:pt x="1247" y="965"/>
                      <a:pt x="1247" y="624"/>
                    </a:cubicBezTo>
                    <a:cubicBezTo>
                      <a:pt x="1247" y="280"/>
                      <a:pt x="968" y="1"/>
                      <a:pt x="624"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sp>
            <p:nvSpPr>
              <p:cNvPr id="820" name="Google Shape;820;p43"/>
              <p:cNvSpPr/>
              <p:nvPr/>
            </p:nvSpPr>
            <p:spPr>
              <a:xfrm rot="-3737678">
                <a:off x="5718193" y="3945213"/>
                <a:ext cx="41647" cy="41647"/>
              </a:xfrm>
              <a:custGeom>
                <a:rect b="b" l="l" r="r" t="t"/>
                <a:pathLst>
                  <a:path extrusionOk="0" h="1248" w="1248">
                    <a:moveTo>
                      <a:pt x="624" y="356"/>
                    </a:moveTo>
                    <a:cubicBezTo>
                      <a:pt x="773" y="356"/>
                      <a:pt x="892" y="475"/>
                      <a:pt x="892" y="624"/>
                    </a:cubicBezTo>
                    <a:cubicBezTo>
                      <a:pt x="892" y="769"/>
                      <a:pt x="773" y="888"/>
                      <a:pt x="624" y="888"/>
                    </a:cubicBezTo>
                    <a:cubicBezTo>
                      <a:pt x="476" y="888"/>
                      <a:pt x="357" y="769"/>
                      <a:pt x="357" y="624"/>
                    </a:cubicBezTo>
                    <a:cubicBezTo>
                      <a:pt x="357" y="475"/>
                      <a:pt x="476" y="356"/>
                      <a:pt x="624" y="356"/>
                    </a:cubicBezTo>
                    <a:close/>
                    <a:moveTo>
                      <a:pt x="624" y="1"/>
                    </a:moveTo>
                    <a:cubicBezTo>
                      <a:pt x="280" y="1"/>
                      <a:pt x="1" y="280"/>
                      <a:pt x="1" y="624"/>
                    </a:cubicBezTo>
                    <a:cubicBezTo>
                      <a:pt x="1" y="965"/>
                      <a:pt x="280" y="1247"/>
                      <a:pt x="624" y="1247"/>
                    </a:cubicBezTo>
                    <a:cubicBezTo>
                      <a:pt x="969" y="1247"/>
                      <a:pt x="1248" y="965"/>
                      <a:pt x="1248" y="624"/>
                    </a:cubicBezTo>
                    <a:cubicBezTo>
                      <a:pt x="1248" y="280"/>
                      <a:pt x="969" y="1"/>
                      <a:pt x="624"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3"/>
              <p:cNvSpPr/>
              <p:nvPr/>
            </p:nvSpPr>
            <p:spPr>
              <a:xfrm rot="7059899">
                <a:off x="4703234" y="1155737"/>
                <a:ext cx="166497" cy="96013"/>
              </a:xfrm>
              <a:custGeom>
                <a:rect b="b" l="l" r="r" t="t"/>
                <a:pathLst>
                  <a:path extrusionOk="0" h="2877" w="4989">
                    <a:moveTo>
                      <a:pt x="4787" y="0"/>
                    </a:moveTo>
                    <a:cubicBezTo>
                      <a:pt x="4757" y="0"/>
                      <a:pt x="4728" y="7"/>
                      <a:pt x="4699" y="22"/>
                    </a:cubicBezTo>
                    <a:lnTo>
                      <a:pt x="121" y="2540"/>
                    </a:lnTo>
                    <a:cubicBezTo>
                      <a:pt x="34" y="2587"/>
                      <a:pt x="1" y="2696"/>
                      <a:pt x="48" y="2783"/>
                    </a:cubicBezTo>
                    <a:cubicBezTo>
                      <a:pt x="81" y="2841"/>
                      <a:pt x="142" y="2877"/>
                      <a:pt x="204" y="2877"/>
                    </a:cubicBezTo>
                    <a:cubicBezTo>
                      <a:pt x="233" y="2877"/>
                      <a:pt x="266" y="2870"/>
                      <a:pt x="291" y="2851"/>
                    </a:cubicBezTo>
                    <a:lnTo>
                      <a:pt x="4869" y="334"/>
                    </a:lnTo>
                    <a:cubicBezTo>
                      <a:pt x="4956" y="287"/>
                      <a:pt x="4989" y="178"/>
                      <a:pt x="4942" y="91"/>
                    </a:cubicBezTo>
                    <a:cubicBezTo>
                      <a:pt x="4907" y="32"/>
                      <a:pt x="4848" y="0"/>
                      <a:pt x="4787" y="0"/>
                    </a:cubicBezTo>
                    <a:close/>
                  </a:path>
                </a:pathLst>
              </a:custGeom>
              <a:solidFill>
                <a:srgbClr val="322A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3"/>
              <p:cNvSpPr/>
              <p:nvPr/>
            </p:nvSpPr>
            <p:spPr>
              <a:xfrm rot="7059899">
                <a:off x="4763578" y="1080897"/>
                <a:ext cx="41649" cy="41649"/>
              </a:xfrm>
              <a:custGeom>
                <a:rect b="b" l="l" r="r" t="t"/>
                <a:pathLst>
                  <a:path extrusionOk="0" h="1248" w="1248">
                    <a:moveTo>
                      <a:pt x="624" y="356"/>
                    </a:moveTo>
                    <a:cubicBezTo>
                      <a:pt x="773" y="356"/>
                      <a:pt x="892" y="475"/>
                      <a:pt x="892" y="624"/>
                    </a:cubicBezTo>
                    <a:cubicBezTo>
                      <a:pt x="892" y="769"/>
                      <a:pt x="773" y="888"/>
                      <a:pt x="624" y="888"/>
                    </a:cubicBezTo>
                    <a:cubicBezTo>
                      <a:pt x="476" y="888"/>
                      <a:pt x="357" y="769"/>
                      <a:pt x="357" y="624"/>
                    </a:cubicBezTo>
                    <a:cubicBezTo>
                      <a:pt x="357" y="475"/>
                      <a:pt x="476" y="356"/>
                      <a:pt x="624" y="356"/>
                    </a:cubicBezTo>
                    <a:close/>
                    <a:moveTo>
                      <a:pt x="624" y="1"/>
                    </a:moveTo>
                    <a:cubicBezTo>
                      <a:pt x="280" y="1"/>
                      <a:pt x="1" y="280"/>
                      <a:pt x="1" y="624"/>
                    </a:cubicBezTo>
                    <a:cubicBezTo>
                      <a:pt x="1" y="965"/>
                      <a:pt x="280" y="1247"/>
                      <a:pt x="624" y="1247"/>
                    </a:cubicBezTo>
                    <a:cubicBezTo>
                      <a:pt x="969" y="1247"/>
                      <a:pt x="1248" y="965"/>
                      <a:pt x="1248" y="624"/>
                    </a:cubicBezTo>
                    <a:cubicBezTo>
                      <a:pt x="1248" y="280"/>
                      <a:pt x="969" y="1"/>
                      <a:pt x="624" y="1"/>
                    </a:cubicBezTo>
                    <a:close/>
                  </a:path>
                </a:pathLst>
              </a:custGeom>
              <a:solidFill>
                <a:srgbClr val="322A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3" name="Google Shape;823;p43"/>
              <p:cNvCxnSpPr/>
              <p:nvPr/>
            </p:nvCxnSpPr>
            <p:spPr>
              <a:xfrm>
                <a:off x="5738102" y="3676100"/>
                <a:ext cx="0" cy="278100"/>
              </a:xfrm>
              <a:prstGeom prst="straightConnector1">
                <a:avLst/>
              </a:prstGeom>
              <a:noFill/>
              <a:ln cap="flat" cmpd="sng" w="9525">
                <a:solidFill>
                  <a:srgbClr val="434343"/>
                </a:solidFill>
                <a:prstDash val="solid"/>
                <a:round/>
                <a:headEnd len="med" w="med" type="none"/>
                <a:tailEnd len="med" w="med" type="none"/>
              </a:ln>
            </p:spPr>
          </p:cxnSp>
        </p:grpSp>
      </p:grpSp>
      <p:sp>
        <p:nvSpPr>
          <p:cNvPr id="824" name="Google Shape;824;p43"/>
          <p:cNvSpPr txBox="1"/>
          <p:nvPr/>
        </p:nvSpPr>
        <p:spPr>
          <a:xfrm>
            <a:off x="4907073" y="3978269"/>
            <a:ext cx="1681500" cy="71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200">
                <a:solidFill>
                  <a:srgbClr val="123D60"/>
                </a:solidFill>
                <a:latin typeface="Inconsolata"/>
                <a:ea typeface="Inconsolata"/>
                <a:cs typeface="Inconsolata"/>
                <a:sym typeface="Inconsolata"/>
              </a:rPr>
              <a:t>tuned using a GridSearch and best parameters used</a:t>
            </a:r>
            <a:endParaRPr b="1" sz="1200">
              <a:solidFill>
                <a:srgbClr val="434343"/>
              </a:solidFill>
              <a:latin typeface="Inconsolata"/>
              <a:ea typeface="Inconsolata"/>
              <a:cs typeface="Inconsolata"/>
              <a:sym typeface="Inconsolata"/>
            </a:endParaRPr>
          </a:p>
          <a:p>
            <a:pPr indent="0" lvl="0" marL="0" rtl="0" algn="ctr">
              <a:spcBef>
                <a:spcPts val="1600"/>
              </a:spcBef>
              <a:spcAft>
                <a:spcPts val="1600"/>
              </a:spcAft>
              <a:buNone/>
            </a:pPr>
            <a:r>
              <a:t/>
            </a:r>
            <a:endParaRPr b="1" sz="1200">
              <a:solidFill>
                <a:srgbClr val="434343"/>
              </a:solidFill>
              <a:latin typeface="Inconsolata"/>
              <a:ea typeface="Inconsolata"/>
              <a:cs typeface="Inconsolata"/>
              <a:sym typeface="Inconsolata"/>
            </a:endParaRPr>
          </a:p>
        </p:txBody>
      </p:sp>
      <p:sp>
        <p:nvSpPr>
          <p:cNvPr id="825" name="Google Shape;825;p43"/>
          <p:cNvSpPr txBox="1"/>
          <p:nvPr/>
        </p:nvSpPr>
        <p:spPr>
          <a:xfrm>
            <a:off x="1635325" y="2302053"/>
            <a:ext cx="1710300" cy="6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s" sz="1200">
                <a:solidFill>
                  <a:srgbClr val="123D60"/>
                </a:solidFill>
                <a:latin typeface="Inconsolata"/>
                <a:ea typeface="Inconsolata"/>
                <a:cs typeface="Inconsolata"/>
                <a:sym typeface="Inconsolata"/>
              </a:rPr>
              <a:t>TFiDFVectorizer was chosen for preprocessing</a:t>
            </a:r>
            <a:endParaRPr b="1" sz="1200">
              <a:solidFill>
                <a:srgbClr val="123D60"/>
              </a:solidFill>
              <a:latin typeface="Inconsolata"/>
              <a:ea typeface="Inconsolata"/>
              <a:cs typeface="Inconsolata"/>
              <a:sym typeface="Inconsolata"/>
            </a:endParaRPr>
          </a:p>
        </p:txBody>
      </p:sp>
      <p:sp>
        <p:nvSpPr>
          <p:cNvPr id="826" name="Google Shape;826;p43"/>
          <p:cNvSpPr txBox="1"/>
          <p:nvPr/>
        </p:nvSpPr>
        <p:spPr>
          <a:xfrm>
            <a:off x="2891300" y="3722850"/>
            <a:ext cx="2101800" cy="71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200">
                <a:solidFill>
                  <a:srgbClr val="123D60"/>
                </a:solidFill>
                <a:latin typeface="Inconsolata"/>
                <a:ea typeface="Inconsolata"/>
                <a:cs typeface="Inconsolata"/>
                <a:sym typeface="Inconsolata"/>
              </a:rPr>
              <a:t>classifier chosen is Random Forest</a:t>
            </a:r>
            <a:endParaRPr b="1" sz="1200">
              <a:solidFill>
                <a:srgbClr val="123D60"/>
              </a:solidFill>
              <a:latin typeface="Inconsolata"/>
              <a:ea typeface="Inconsolata"/>
              <a:cs typeface="Inconsolata"/>
              <a:sym typeface="Inconsolata"/>
            </a:endParaRPr>
          </a:p>
          <a:p>
            <a:pPr indent="0" lvl="0" marL="0" rtl="0" algn="ctr">
              <a:spcBef>
                <a:spcPts val="1600"/>
              </a:spcBef>
              <a:spcAft>
                <a:spcPts val="0"/>
              </a:spcAft>
              <a:buNone/>
            </a:pPr>
            <a:r>
              <a:t/>
            </a:r>
            <a:endParaRPr b="1" sz="1200">
              <a:solidFill>
                <a:srgbClr val="123D60"/>
              </a:solidFill>
              <a:latin typeface="Inconsolata"/>
              <a:ea typeface="Inconsolata"/>
              <a:cs typeface="Inconsolata"/>
              <a:sym typeface="Inconsolata"/>
            </a:endParaRPr>
          </a:p>
          <a:p>
            <a:pPr indent="0" lvl="0" marL="0" rtl="0" algn="ctr">
              <a:spcBef>
                <a:spcPts val="1600"/>
              </a:spcBef>
              <a:spcAft>
                <a:spcPts val="0"/>
              </a:spcAft>
              <a:buNone/>
            </a:pPr>
            <a:r>
              <a:t/>
            </a:r>
            <a:endParaRPr b="1" sz="1200">
              <a:solidFill>
                <a:srgbClr val="123D60"/>
              </a:solidFill>
              <a:latin typeface="Inconsolata"/>
              <a:ea typeface="Inconsolata"/>
              <a:cs typeface="Inconsolata"/>
              <a:sym typeface="Inconsolata"/>
            </a:endParaRPr>
          </a:p>
          <a:p>
            <a:pPr indent="0" lvl="0" marL="0" rtl="0" algn="ctr">
              <a:spcBef>
                <a:spcPts val="1600"/>
              </a:spcBef>
              <a:spcAft>
                <a:spcPts val="0"/>
              </a:spcAft>
              <a:buNone/>
            </a:pPr>
            <a:r>
              <a:t/>
            </a:r>
            <a:endParaRPr b="1" sz="1200">
              <a:solidFill>
                <a:srgbClr val="434343"/>
              </a:solidFill>
              <a:latin typeface="Inconsolata"/>
              <a:ea typeface="Inconsolata"/>
              <a:cs typeface="Inconsolata"/>
              <a:sym typeface="Inconsolata"/>
            </a:endParaRPr>
          </a:p>
          <a:p>
            <a:pPr indent="0" lvl="0" marL="0" rtl="0" algn="ctr">
              <a:spcBef>
                <a:spcPts val="1600"/>
              </a:spcBef>
              <a:spcAft>
                <a:spcPts val="1600"/>
              </a:spcAft>
              <a:buNone/>
            </a:pPr>
            <a:r>
              <a:t/>
            </a:r>
            <a:endParaRPr b="1" sz="1200">
              <a:solidFill>
                <a:srgbClr val="434343"/>
              </a:solidFill>
              <a:latin typeface="Inconsolata"/>
              <a:ea typeface="Inconsolata"/>
              <a:cs typeface="Inconsolata"/>
              <a:sym typeface="Inconsolata"/>
            </a:endParaRPr>
          </a:p>
        </p:txBody>
      </p:sp>
      <p:sp>
        <p:nvSpPr>
          <p:cNvPr id="827" name="Google Shape;827;p43"/>
          <p:cNvSpPr txBox="1"/>
          <p:nvPr/>
        </p:nvSpPr>
        <p:spPr>
          <a:xfrm>
            <a:off x="3601625" y="381575"/>
            <a:ext cx="2397300" cy="54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200">
                <a:solidFill>
                  <a:srgbClr val="123D60"/>
                </a:solidFill>
                <a:latin typeface="Inconsolata"/>
                <a:ea typeface="Inconsolata"/>
                <a:cs typeface="Inconsolata"/>
                <a:sym typeface="Inconsolata"/>
              </a:rPr>
              <a:t> different classifier models and its precision scores were compared</a:t>
            </a:r>
            <a:endParaRPr b="1" sz="1200">
              <a:solidFill>
                <a:srgbClr val="123D60"/>
              </a:solidFill>
              <a:latin typeface="Inconsolata"/>
              <a:ea typeface="Inconsolata"/>
              <a:cs typeface="Inconsolata"/>
              <a:sym typeface="Inconsolata"/>
            </a:endParaRPr>
          </a:p>
          <a:p>
            <a:pPr indent="0" lvl="0" marL="0" rtl="0" algn="ctr">
              <a:spcBef>
                <a:spcPts val="1600"/>
              </a:spcBef>
              <a:spcAft>
                <a:spcPts val="0"/>
              </a:spcAft>
              <a:buNone/>
            </a:pPr>
            <a:r>
              <a:t/>
            </a:r>
            <a:endParaRPr b="1" sz="1200">
              <a:solidFill>
                <a:srgbClr val="434343"/>
              </a:solidFill>
              <a:latin typeface="Inconsolata"/>
              <a:ea typeface="Inconsolata"/>
              <a:cs typeface="Inconsolata"/>
              <a:sym typeface="Inconsolata"/>
            </a:endParaRPr>
          </a:p>
          <a:p>
            <a:pPr indent="0" lvl="0" marL="0" rtl="0" algn="ctr">
              <a:spcBef>
                <a:spcPts val="1600"/>
              </a:spcBef>
              <a:spcAft>
                <a:spcPts val="1600"/>
              </a:spcAft>
              <a:buNone/>
            </a:pPr>
            <a:r>
              <a:t/>
            </a:r>
            <a:endParaRPr b="1" sz="1200">
              <a:solidFill>
                <a:srgbClr val="434343"/>
              </a:solidFill>
              <a:latin typeface="Inconsolata"/>
              <a:ea typeface="Inconsolata"/>
              <a:cs typeface="Inconsolata"/>
              <a:sym typeface="Inconsolata"/>
            </a:endParaRPr>
          </a:p>
        </p:txBody>
      </p:sp>
      <p:sp>
        <p:nvSpPr>
          <p:cNvPr id="828" name="Google Shape;828;p43"/>
          <p:cNvSpPr txBox="1"/>
          <p:nvPr/>
        </p:nvSpPr>
        <p:spPr>
          <a:xfrm>
            <a:off x="6650075" y="2357000"/>
            <a:ext cx="1960200" cy="6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s" sz="1200">
                <a:solidFill>
                  <a:srgbClr val="123D60"/>
                </a:solidFill>
                <a:latin typeface="Inconsolata"/>
                <a:ea typeface="Inconsolata"/>
                <a:cs typeface="Inconsolata"/>
                <a:sym typeface="Inconsolata"/>
              </a:rPr>
              <a:t>find training and testing score</a:t>
            </a:r>
            <a:endParaRPr b="1" sz="1200">
              <a:solidFill>
                <a:srgbClr val="434343"/>
              </a:solidFill>
              <a:latin typeface="Inconsolata"/>
              <a:ea typeface="Inconsolata"/>
              <a:cs typeface="Inconsolata"/>
              <a:sym typeface="Inconsolata"/>
            </a:endParaRPr>
          </a:p>
        </p:txBody>
      </p:sp>
      <p:sp>
        <p:nvSpPr>
          <p:cNvPr id="829" name="Google Shape;829;p43"/>
          <p:cNvSpPr txBox="1"/>
          <p:nvPr/>
        </p:nvSpPr>
        <p:spPr>
          <a:xfrm>
            <a:off x="4367084" y="1758251"/>
            <a:ext cx="866400" cy="296100"/>
          </a:xfrm>
          <a:prstGeom prst="rect">
            <a:avLst/>
          </a:prstGeom>
          <a:noFill/>
          <a:ln>
            <a:noFill/>
          </a:ln>
        </p:spPr>
        <p:txBody>
          <a:bodyPr anchorCtr="0" anchor="ctr" bIns="0" lIns="0" spcFirstLastPara="1" rIns="0" wrap="square" tIns="12700">
            <a:noAutofit/>
          </a:bodyPr>
          <a:lstStyle/>
          <a:p>
            <a:pPr indent="0" lvl="0" marL="0" marR="0" rtl="0" algn="ctr">
              <a:lnSpc>
                <a:spcPct val="100000"/>
              </a:lnSpc>
              <a:spcBef>
                <a:spcPts val="0"/>
              </a:spcBef>
              <a:spcAft>
                <a:spcPts val="0"/>
              </a:spcAft>
              <a:buNone/>
            </a:pPr>
            <a:r>
              <a:rPr lang="es" sz="1200">
                <a:solidFill>
                  <a:srgbClr val="434343"/>
                </a:solidFill>
                <a:latin typeface="Fjalla One"/>
                <a:ea typeface="Fjalla One"/>
                <a:cs typeface="Fjalla One"/>
                <a:sym typeface="Fjalla One"/>
              </a:rPr>
              <a:t>STEP 2</a:t>
            </a:r>
            <a:endParaRPr sz="1200">
              <a:solidFill>
                <a:srgbClr val="434343"/>
              </a:solidFill>
              <a:latin typeface="Fjalla One"/>
              <a:ea typeface="Fjalla One"/>
              <a:cs typeface="Fjalla One"/>
              <a:sym typeface="Fjalla One"/>
            </a:endParaRPr>
          </a:p>
        </p:txBody>
      </p:sp>
      <p:sp>
        <p:nvSpPr>
          <p:cNvPr id="830" name="Google Shape;830;p43"/>
          <p:cNvSpPr txBox="1"/>
          <p:nvPr/>
        </p:nvSpPr>
        <p:spPr>
          <a:xfrm>
            <a:off x="3150653" y="1789000"/>
            <a:ext cx="866400" cy="296100"/>
          </a:xfrm>
          <a:prstGeom prst="rect">
            <a:avLst/>
          </a:prstGeom>
          <a:noFill/>
          <a:ln>
            <a:noFill/>
          </a:ln>
        </p:spPr>
        <p:txBody>
          <a:bodyPr anchorCtr="0" anchor="ctr" bIns="0" lIns="0" spcFirstLastPara="1" rIns="0" wrap="square" tIns="12700">
            <a:noAutofit/>
          </a:bodyPr>
          <a:lstStyle/>
          <a:p>
            <a:pPr indent="0" lvl="0" marL="0" marR="0" rtl="0" algn="ctr">
              <a:lnSpc>
                <a:spcPct val="100000"/>
              </a:lnSpc>
              <a:spcBef>
                <a:spcPts val="0"/>
              </a:spcBef>
              <a:spcAft>
                <a:spcPts val="0"/>
              </a:spcAft>
              <a:buNone/>
            </a:pPr>
            <a:r>
              <a:rPr lang="es" sz="1200">
                <a:solidFill>
                  <a:srgbClr val="434343"/>
                </a:solidFill>
                <a:latin typeface="Fjalla One"/>
                <a:ea typeface="Fjalla One"/>
                <a:cs typeface="Fjalla One"/>
                <a:sym typeface="Fjalla One"/>
              </a:rPr>
              <a:t>STEP 1</a:t>
            </a:r>
            <a:endParaRPr sz="1200">
              <a:solidFill>
                <a:srgbClr val="434343"/>
              </a:solidFill>
              <a:latin typeface="Fjalla One"/>
              <a:ea typeface="Fjalla One"/>
              <a:cs typeface="Fjalla One"/>
              <a:sym typeface="Fjalla One"/>
            </a:endParaRPr>
          </a:p>
        </p:txBody>
      </p:sp>
      <p:sp>
        <p:nvSpPr>
          <p:cNvPr id="831" name="Google Shape;831;p43"/>
          <p:cNvSpPr txBox="1"/>
          <p:nvPr/>
        </p:nvSpPr>
        <p:spPr>
          <a:xfrm>
            <a:off x="3577561" y="2952706"/>
            <a:ext cx="866400" cy="296100"/>
          </a:xfrm>
          <a:prstGeom prst="rect">
            <a:avLst/>
          </a:prstGeom>
          <a:noFill/>
          <a:ln>
            <a:noFill/>
          </a:ln>
        </p:spPr>
        <p:txBody>
          <a:bodyPr anchorCtr="0" anchor="ctr" bIns="0" lIns="0" spcFirstLastPara="1" rIns="0" wrap="square" tIns="12700">
            <a:noAutofit/>
          </a:bodyPr>
          <a:lstStyle/>
          <a:p>
            <a:pPr indent="0" lvl="0" marL="0" marR="0" rtl="0" algn="ctr">
              <a:lnSpc>
                <a:spcPct val="100000"/>
              </a:lnSpc>
              <a:spcBef>
                <a:spcPts val="0"/>
              </a:spcBef>
              <a:spcAft>
                <a:spcPts val="0"/>
              </a:spcAft>
              <a:buNone/>
            </a:pPr>
            <a:r>
              <a:rPr lang="es" sz="1200">
                <a:solidFill>
                  <a:srgbClr val="434343"/>
                </a:solidFill>
                <a:latin typeface="Fjalla One"/>
                <a:ea typeface="Fjalla One"/>
                <a:cs typeface="Fjalla One"/>
                <a:sym typeface="Fjalla One"/>
              </a:rPr>
              <a:t>STEP 3</a:t>
            </a:r>
            <a:endParaRPr sz="1200">
              <a:solidFill>
                <a:srgbClr val="434343"/>
              </a:solidFill>
              <a:latin typeface="Fjalla One"/>
              <a:ea typeface="Fjalla One"/>
              <a:cs typeface="Fjalla One"/>
              <a:sym typeface="Fjalla One"/>
            </a:endParaRPr>
          </a:p>
        </p:txBody>
      </p:sp>
      <p:sp>
        <p:nvSpPr>
          <p:cNvPr id="832" name="Google Shape;832;p43"/>
          <p:cNvSpPr txBox="1"/>
          <p:nvPr/>
        </p:nvSpPr>
        <p:spPr>
          <a:xfrm>
            <a:off x="5306936" y="2929634"/>
            <a:ext cx="866400" cy="296100"/>
          </a:xfrm>
          <a:prstGeom prst="rect">
            <a:avLst/>
          </a:prstGeom>
          <a:noFill/>
          <a:ln>
            <a:noFill/>
          </a:ln>
        </p:spPr>
        <p:txBody>
          <a:bodyPr anchorCtr="0" anchor="ctr" bIns="0" lIns="0" spcFirstLastPara="1" rIns="0" wrap="square" tIns="12700">
            <a:noAutofit/>
          </a:bodyPr>
          <a:lstStyle/>
          <a:p>
            <a:pPr indent="0" lvl="0" marL="0" marR="0" rtl="0" algn="ctr">
              <a:lnSpc>
                <a:spcPct val="100000"/>
              </a:lnSpc>
              <a:spcBef>
                <a:spcPts val="0"/>
              </a:spcBef>
              <a:spcAft>
                <a:spcPts val="0"/>
              </a:spcAft>
              <a:buNone/>
            </a:pPr>
            <a:r>
              <a:rPr lang="es" sz="1200">
                <a:solidFill>
                  <a:srgbClr val="434343"/>
                </a:solidFill>
                <a:latin typeface="Fjalla One"/>
                <a:ea typeface="Fjalla One"/>
                <a:cs typeface="Fjalla One"/>
                <a:sym typeface="Fjalla One"/>
              </a:rPr>
              <a:t>STEP 4</a:t>
            </a:r>
            <a:endParaRPr sz="1200">
              <a:solidFill>
                <a:srgbClr val="434343"/>
              </a:solidFill>
              <a:latin typeface="Fjalla One"/>
              <a:ea typeface="Fjalla One"/>
              <a:cs typeface="Fjalla One"/>
              <a:sym typeface="Fjalla One"/>
            </a:endParaRPr>
          </a:p>
        </p:txBody>
      </p:sp>
      <p:sp>
        <p:nvSpPr>
          <p:cNvPr id="833" name="Google Shape;833;p43"/>
          <p:cNvSpPr txBox="1"/>
          <p:nvPr/>
        </p:nvSpPr>
        <p:spPr>
          <a:xfrm>
            <a:off x="5791289" y="1740930"/>
            <a:ext cx="866400" cy="296100"/>
          </a:xfrm>
          <a:prstGeom prst="rect">
            <a:avLst/>
          </a:prstGeom>
          <a:noFill/>
          <a:ln>
            <a:noFill/>
          </a:ln>
        </p:spPr>
        <p:txBody>
          <a:bodyPr anchorCtr="0" anchor="ctr" bIns="0" lIns="0" spcFirstLastPara="1" rIns="0" wrap="square" tIns="12700">
            <a:noAutofit/>
          </a:bodyPr>
          <a:lstStyle/>
          <a:p>
            <a:pPr indent="0" lvl="0" marL="0" marR="0" rtl="0" algn="ctr">
              <a:lnSpc>
                <a:spcPct val="100000"/>
              </a:lnSpc>
              <a:spcBef>
                <a:spcPts val="0"/>
              </a:spcBef>
              <a:spcAft>
                <a:spcPts val="0"/>
              </a:spcAft>
              <a:buNone/>
            </a:pPr>
            <a:r>
              <a:rPr lang="es" sz="1200">
                <a:solidFill>
                  <a:srgbClr val="434343"/>
                </a:solidFill>
                <a:latin typeface="Fjalla One"/>
                <a:ea typeface="Fjalla One"/>
                <a:cs typeface="Fjalla One"/>
                <a:sym typeface="Fjalla One"/>
              </a:rPr>
              <a:t>STEP 5</a:t>
            </a:r>
            <a:endParaRPr sz="1200">
              <a:solidFill>
                <a:srgbClr val="434343"/>
              </a:solidFill>
              <a:latin typeface="Fjalla One"/>
              <a:ea typeface="Fjalla One"/>
              <a:cs typeface="Fjalla One"/>
              <a:sym typeface="Fjalla One"/>
            </a:endParaRPr>
          </a:p>
        </p:txBody>
      </p:sp>
      <p:sp>
        <p:nvSpPr>
          <p:cNvPr id="834" name="Google Shape;834;p43"/>
          <p:cNvSpPr txBox="1"/>
          <p:nvPr>
            <p:ph type="ctrTitle"/>
          </p:nvPr>
        </p:nvSpPr>
        <p:spPr>
          <a:xfrm>
            <a:off x="590550" y="410775"/>
            <a:ext cx="2231100" cy="74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s"/>
              <a:t>UNFAVOURABLE TERMS</a:t>
            </a:r>
            <a:endParaRPr/>
          </a:p>
          <a:p>
            <a:pPr indent="0" lvl="0" marL="0" rtl="0" algn="l">
              <a:spcBef>
                <a:spcPts val="0"/>
              </a:spcBef>
              <a:spcAft>
                <a:spcPts val="0"/>
              </a:spcAft>
              <a:buNone/>
            </a:pPr>
            <a:r>
              <a:rPr lang="es"/>
              <a:t>PREDICTION</a:t>
            </a:r>
            <a:endParaRPr/>
          </a:p>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38" name="Shape 838"/>
        <p:cNvGrpSpPr/>
        <p:nvPr/>
      </p:nvGrpSpPr>
      <p:grpSpPr>
        <a:xfrm>
          <a:off x="0" y="0"/>
          <a:ext cx="0" cy="0"/>
          <a:chOff x="0" y="0"/>
          <a:chExt cx="0" cy="0"/>
        </a:xfrm>
      </p:grpSpPr>
      <p:pic>
        <p:nvPicPr>
          <p:cNvPr id="839" name="Google Shape;839;p44" title="Chart"/>
          <p:cNvPicPr preferRelativeResize="0"/>
          <p:nvPr/>
        </p:nvPicPr>
        <p:blipFill>
          <a:blip r:embed="rId3">
            <a:alphaModFix/>
          </a:blip>
          <a:stretch>
            <a:fillRect/>
          </a:stretch>
        </p:blipFill>
        <p:spPr>
          <a:xfrm>
            <a:off x="1581663" y="1179575"/>
            <a:ext cx="5980675" cy="3698749"/>
          </a:xfrm>
          <a:prstGeom prst="rect">
            <a:avLst/>
          </a:prstGeom>
          <a:noFill/>
          <a:ln>
            <a:noFill/>
          </a:ln>
        </p:spPr>
      </p:pic>
      <p:sp>
        <p:nvSpPr>
          <p:cNvPr id="840" name="Google Shape;840;p44"/>
          <p:cNvSpPr/>
          <p:nvPr/>
        </p:nvSpPr>
        <p:spPr>
          <a:xfrm>
            <a:off x="7032071" y="847134"/>
            <a:ext cx="1260600" cy="1303500"/>
          </a:xfrm>
          <a:prstGeom prst="rect">
            <a:avLst/>
          </a:prstGeom>
          <a:solidFill>
            <a:srgbClr val="F1D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4"/>
          <p:cNvSpPr/>
          <p:nvPr/>
        </p:nvSpPr>
        <p:spPr>
          <a:xfrm rot="10800000">
            <a:off x="6898709" y="724370"/>
            <a:ext cx="1527340" cy="1834155"/>
          </a:xfrm>
          <a:custGeom>
            <a:rect b="b" l="l" r="r" t="t"/>
            <a:pathLst>
              <a:path extrusionOk="0" h="16225" w="12861">
                <a:moveTo>
                  <a:pt x="12625" y="341"/>
                </a:moveTo>
                <a:lnTo>
                  <a:pt x="12625" y="15990"/>
                </a:lnTo>
                <a:lnTo>
                  <a:pt x="233" y="15990"/>
                </a:lnTo>
                <a:lnTo>
                  <a:pt x="233" y="2811"/>
                </a:lnTo>
                <a:lnTo>
                  <a:pt x="8945" y="2811"/>
                </a:lnTo>
                <a:cubicBezTo>
                  <a:pt x="8970" y="2811"/>
                  <a:pt x="8992" y="2804"/>
                  <a:pt x="9013" y="2789"/>
                </a:cubicBezTo>
                <a:lnTo>
                  <a:pt x="12625" y="341"/>
                </a:lnTo>
                <a:close/>
                <a:moveTo>
                  <a:pt x="12744" y="1"/>
                </a:moveTo>
                <a:cubicBezTo>
                  <a:pt x="12721" y="1"/>
                  <a:pt x="12699" y="8"/>
                  <a:pt x="12679" y="22"/>
                </a:cubicBezTo>
                <a:lnTo>
                  <a:pt x="8912" y="2575"/>
                </a:lnTo>
                <a:lnTo>
                  <a:pt x="116" y="2575"/>
                </a:lnTo>
                <a:cubicBezTo>
                  <a:pt x="51" y="2575"/>
                  <a:pt x="1" y="2630"/>
                  <a:pt x="1" y="2695"/>
                </a:cubicBezTo>
                <a:lnTo>
                  <a:pt x="1" y="16105"/>
                </a:lnTo>
                <a:cubicBezTo>
                  <a:pt x="1" y="16171"/>
                  <a:pt x="51" y="16224"/>
                  <a:pt x="116" y="16224"/>
                </a:cubicBezTo>
                <a:lnTo>
                  <a:pt x="12744" y="16224"/>
                </a:lnTo>
                <a:cubicBezTo>
                  <a:pt x="12809" y="16224"/>
                  <a:pt x="12860" y="16171"/>
                  <a:pt x="12860" y="16105"/>
                </a:cubicBezTo>
                <a:lnTo>
                  <a:pt x="12860" y="119"/>
                </a:lnTo>
                <a:cubicBezTo>
                  <a:pt x="12860" y="76"/>
                  <a:pt x="12835" y="37"/>
                  <a:pt x="12799" y="15"/>
                </a:cubicBezTo>
                <a:cubicBezTo>
                  <a:pt x="12781" y="5"/>
                  <a:pt x="12762" y="1"/>
                  <a:pt x="12744"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4"/>
          <p:cNvSpPr txBox="1"/>
          <p:nvPr>
            <p:ph idx="4294967295" type="subTitle"/>
          </p:nvPr>
        </p:nvSpPr>
        <p:spPr>
          <a:xfrm>
            <a:off x="7032087" y="847135"/>
            <a:ext cx="1260600" cy="1303500"/>
          </a:xfrm>
          <a:prstGeom prst="rect">
            <a:avLst/>
          </a:prstGeom>
          <a:solidFill>
            <a:srgbClr val="333333"/>
          </a:solidFill>
        </p:spPr>
        <p:txBody>
          <a:bodyPr anchorCtr="0" anchor="ctr" bIns="91425" lIns="91425" spcFirstLastPara="1" rIns="91425" wrap="square" tIns="91425">
            <a:noAutofit/>
          </a:bodyPr>
          <a:lstStyle/>
          <a:p>
            <a:pPr indent="0" lvl="0" marL="0" rtl="0" algn="l">
              <a:spcBef>
                <a:spcPts val="0"/>
              </a:spcBef>
              <a:spcAft>
                <a:spcPts val="1600"/>
              </a:spcAft>
              <a:buNone/>
            </a:pPr>
            <a:br>
              <a:rPr lang="es">
                <a:solidFill>
                  <a:srgbClr val="FFC800"/>
                </a:solidFill>
                <a:latin typeface="Fjalla One"/>
                <a:ea typeface="Fjalla One"/>
                <a:cs typeface="Fjalla One"/>
                <a:sym typeface="Fjalla One"/>
              </a:rPr>
            </a:br>
            <a:r>
              <a:rPr lang="es">
                <a:solidFill>
                  <a:srgbClr val="FFC800"/>
                </a:solidFill>
                <a:latin typeface="Fjalla One"/>
                <a:ea typeface="Fjalla One"/>
                <a:cs typeface="Fjalla One"/>
                <a:sym typeface="Fjalla One"/>
              </a:rPr>
              <a:t>accuracy = 0.840</a:t>
            </a:r>
            <a:br>
              <a:rPr lang="es">
                <a:solidFill>
                  <a:srgbClr val="FFC800"/>
                </a:solidFill>
                <a:latin typeface="Fjalla One"/>
                <a:ea typeface="Fjalla One"/>
                <a:cs typeface="Fjalla One"/>
                <a:sym typeface="Fjalla One"/>
              </a:rPr>
            </a:br>
            <a:r>
              <a:rPr lang="es">
                <a:solidFill>
                  <a:srgbClr val="FFC800"/>
                </a:solidFill>
                <a:latin typeface="Fjalla One"/>
                <a:ea typeface="Fjalla One"/>
                <a:cs typeface="Fjalla One"/>
                <a:sym typeface="Fjalla One"/>
              </a:rPr>
              <a:t>precision = 0.841</a:t>
            </a:r>
            <a:br>
              <a:rPr lang="es">
                <a:solidFill>
                  <a:srgbClr val="FFC800"/>
                </a:solidFill>
                <a:latin typeface="Fjalla One"/>
                <a:ea typeface="Fjalla One"/>
                <a:cs typeface="Fjalla One"/>
                <a:sym typeface="Fjalla One"/>
              </a:rPr>
            </a:br>
            <a:r>
              <a:rPr lang="es">
                <a:solidFill>
                  <a:srgbClr val="FFC800"/>
                </a:solidFill>
                <a:latin typeface="Fjalla One"/>
                <a:ea typeface="Fjalla One"/>
                <a:cs typeface="Fjalla One"/>
                <a:sym typeface="Fjalla One"/>
              </a:rPr>
              <a:t>recall = 0.840</a:t>
            </a:r>
            <a:br>
              <a:rPr lang="es">
                <a:solidFill>
                  <a:srgbClr val="FFC800"/>
                </a:solidFill>
                <a:latin typeface="Fjalla One"/>
                <a:ea typeface="Fjalla One"/>
                <a:cs typeface="Fjalla One"/>
                <a:sym typeface="Fjalla One"/>
              </a:rPr>
            </a:br>
            <a:r>
              <a:rPr lang="es">
                <a:solidFill>
                  <a:srgbClr val="FFC800"/>
                </a:solidFill>
                <a:latin typeface="Fjalla One"/>
                <a:ea typeface="Fjalla One"/>
                <a:cs typeface="Fjalla One"/>
                <a:sym typeface="Fjalla One"/>
              </a:rPr>
              <a:t>f1 = 0.840</a:t>
            </a:r>
            <a:endParaRPr>
              <a:solidFill>
                <a:srgbClr val="FFC800"/>
              </a:solidFill>
              <a:latin typeface="Fjalla One"/>
              <a:ea typeface="Fjalla One"/>
              <a:cs typeface="Fjalla One"/>
              <a:sym typeface="Fjalla One"/>
            </a:endParaRPr>
          </a:p>
        </p:txBody>
      </p:sp>
      <p:sp>
        <p:nvSpPr>
          <p:cNvPr id="843" name="Google Shape;843;p44"/>
          <p:cNvSpPr/>
          <p:nvPr/>
        </p:nvSpPr>
        <p:spPr>
          <a:xfrm>
            <a:off x="7892356" y="1750306"/>
            <a:ext cx="215990" cy="216005"/>
          </a:xfrm>
          <a:custGeom>
            <a:rect b="b" l="l" r="r" t="t"/>
            <a:pathLst>
              <a:path extrusionOk="0" h="19325" w="19328">
                <a:moveTo>
                  <a:pt x="2265" y="2304"/>
                </a:moveTo>
                <a:cubicBezTo>
                  <a:pt x="2890" y="2304"/>
                  <a:pt x="3397" y="2808"/>
                  <a:pt x="3397" y="3437"/>
                </a:cubicBezTo>
                <a:lnTo>
                  <a:pt x="3397" y="7398"/>
                </a:lnTo>
                <a:lnTo>
                  <a:pt x="3397" y="7474"/>
                </a:lnTo>
                <a:lnTo>
                  <a:pt x="1637" y="6299"/>
                </a:lnTo>
                <a:cubicBezTo>
                  <a:pt x="1320" y="6088"/>
                  <a:pt x="1129" y="5734"/>
                  <a:pt x="1132" y="5357"/>
                </a:cubicBezTo>
                <a:lnTo>
                  <a:pt x="1132" y="3437"/>
                </a:lnTo>
                <a:cubicBezTo>
                  <a:pt x="1132" y="2808"/>
                  <a:pt x="1640" y="2304"/>
                  <a:pt x="2265" y="2304"/>
                </a:cubicBezTo>
                <a:close/>
                <a:moveTo>
                  <a:pt x="17060" y="2304"/>
                </a:moveTo>
                <a:cubicBezTo>
                  <a:pt x="17685" y="2304"/>
                  <a:pt x="18192" y="2808"/>
                  <a:pt x="18192" y="3437"/>
                </a:cubicBezTo>
                <a:lnTo>
                  <a:pt x="18192" y="5357"/>
                </a:lnTo>
                <a:cubicBezTo>
                  <a:pt x="18192" y="5737"/>
                  <a:pt x="18005" y="6091"/>
                  <a:pt x="17688" y="6302"/>
                </a:cubicBezTo>
                <a:lnTo>
                  <a:pt x="15928" y="7474"/>
                </a:lnTo>
                <a:lnTo>
                  <a:pt x="15928" y="7398"/>
                </a:lnTo>
                <a:lnTo>
                  <a:pt x="15928" y="3437"/>
                </a:lnTo>
                <a:cubicBezTo>
                  <a:pt x="15928" y="2808"/>
                  <a:pt x="16435" y="2304"/>
                  <a:pt x="17060" y="2304"/>
                </a:cubicBezTo>
                <a:close/>
                <a:moveTo>
                  <a:pt x="14795" y="1133"/>
                </a:moveTo>
                <a:lnTo>
                  <a:pt x="14795" y="7398"/>
                </a:lnTo>
                <a:cubicBezTo>
                  <a:pt x="14795" y="8763"/>
                  <a:pt x="14095" y="9641"/>
                  <a:pt x="12120" y="10759"/>
                </a:cubicBezTo>
                <a:cubicBezTo>
                  <a:pt x="11069" y="11354"/>
                  <a:pt x="10372" y="12422"/>
                  <a:pt x="10248" y="13627"/>
                </a:cubicBezTo>
                <a:lnTo>
                  <a:pt x="9058" y="13627"/>
                </a:lnTo>
                <a:cubicBezTo>
                  <a:pt x="8877" y="12368"/>
                  <a:pt x="8041" y="11269"/>
                  <a:pt x="6791" y="10686"/>
                </a:cubicBezTo>
                <a:cubicBezTo>
                  <a:pt x="5332" y="10007"/>
                  <a:pt x="4529" y="8835"/>
                  <a:pt x="4529" y="7398"/>
                </a:cubicBezTo>
                <a:lnTo>
                  <a:pt x="4529" y="1133"/>
                </a:lnTo>
                <a:close/>
                <a:moveTo>
                  <a:pt x="11927" y="14759"/>
                </a:moveTo>
                <a:cubicBezTo>
                  <a:pt x="12241" y="14759"/>
                  <a:pt x="12495" y="15010"/>
                  <a:pt x="12495" y="15324"/>
                </a:cubicBezTo>
                <a:lnTo>
                  <a:pt x="12495" y="15892"/>
                </a:lnTo>
                <a:lnTo>
                  <a:pt x="10795" y="15892"/>
                </a:lnTo>
                <a:cubicBezTo>
                  <a:pt x="10481" y="15892"/>
                  <a:pt x="10230" y="16142"/>
                  <a:pt x="10230" y="16456"/>
                </a:cubicBezTo>
                <a:cubicBezTo>
                  <a:pt x="10230" y="16770"/>
                  <a:pt x="10481" y="17024"/>
                  <a:pt x="10795" y="17024"/>
                </a:cubicBezTo>
                <a:lnTo>
                  <a:pt x="13059" y="17024"/>
                </a:lnTo>
                <a:cubicBezTo>
                  <a:pt x="13373" y="17024"/>
                  <a:pt x="13627" y="17275"/>
                  <a:pt x="13627" y="17589"/>
                </a:cubicBezTo>
                <a:lnTo>
                  <a:pt x="13627" y="18193"/>
                </a:lnTo>
                <a:lnTo>
                  <a:pt x="5701" y="18193"/>
                </a:lnTo>
                <a:lnTo>
                  <a:pt x="5701" y="17589"/>
                </a:lnTo>
                <a:cubicBezTo>
                  <a:pt x="5701" y="17275"/>
                  <a:pt x="5951" y="17024"/>
                  <a:pt x="6265" y="17024"/>
                </a:cubicBezTo>
                <a:lnTo>
                  <a:pt x="8530" y="17024"/>
                </a:lnTo>
                <a:cubicBezTo>
                  <a:pt x="8844" y="17024"/>
                  <a:pt x="9095" y="16770"/>
                  <a:pt x="9095" y="16456"/>
                </a:cubicBezTo>
                <a:cubicBezTo>
                  <a:pt x="9095" y="16142"/>
                  <a:pt x="8844" y="15892"/>
                  <a:pt x="8530" y="15892"/>
                </a:cubicBezTo>
                <a:lnTo>
                  <a:pt x="6833" y="15892"/>
                </a:lnTo>
                <a:lnTo>
                  <a:pt x="6833" y="15324"/>
                </a:lnTo>
                <a:cubicBezTo>
                  <a:pt x="6833" y="15010"/>
                  <a:pt x="7084" y="14759"/>
                  <a:pt x="7398" y="14759"/>
                </a:cubicBezTo>
                <a:close/>
                <a:moveTo>
                  <a:pt x="3965" y="0"/>
                </a:moveTo>
                <a:cubicBezTo>
                  <a:pt x="3651" y="0"/>
                  <a:pt x="3397" y="254"/>
                  <a:pt x="3397" y="568"/>
                </a:cubicBezTo>
                <a:lnTo>
                  <a:pt x="3397" y="1474"/>
                </a:lnTo>
                <a:cubicBezTo>
                  <a:pt x="3032" y="1264"/>
                  <a:pt x="2645" y="1168"/>
                  <a:pt x="2269" y="1168"/>
                </a:cubicBezTo>
                <a:cubicBezTo>
                  <a:pt x="1086" y="1168"/>
                  <a:pt x="0" y="2113"/>
                  <a:pt x="0" y="3437"/>
                </a:cubicBezTo>
                <a:lnTo>
                  <a:pt x="0" y="5357"/>
                </a:lnTo>
                <a:cubicBezTo>
                  <a:pt x="0" y="6115"/>
                  <a:pt x="378" y="6821"/>
                  <a:pt x="1009" y="7241"/>
                </a:cubicBezTo>
                <a:lnTo>
                  <a:pt x="3651" y="9001"/>
                </a:lnTo>
                <a:cubicBezTo>
                  <a:pt x="3663" y="9010"/>
                  <a:pt x="3678" y="9019"/>
                  <a:pt x="3690" y="9026"/>
                </a:cubicBezTo>
                <a:cubicBezTo>
                  <a:pt x="4125" y="10170"/>
                  <a:pt x="5027" y="11112"/>
                  <a:pt x="6314" y="11710"/>
                </a:cubicBezTo>
                <a:cubicBezTo>
                  <a:pt x="7156" y="12105"/>
                  <a:pt x="7736" y="12812"/>
                  <a:pt x="7911" y="13627"/>
                </a:cubicBezTo>
                <a:lnTo>
                  <a:pt x="7398" y="13627"/>
                </a:lnTo>
                <a:cubicBezTo>
                  <a:pt x="6459" y="13627"/>
                  <a:pt x="5701" y="14385"/>
                  <a:pt x="5701" y="15324"/>
                </a:cubicBezTo>
                <a:lnTo>
                  <a:pt x="5701" y="15988"/>
                </a:lnTo>
                <a:cubicBezTo>
                  <a:pt x="5021" y="16227"/>
                  <a:pt x="4569" y="16870"/>
                  <a:pt x="4569" y="17589"/>
                </a:cubicBezTo>
                <a:lnTo>
                  <a:pt x="4569" y="18760"/>
                </a:lnTo>
                <a:cubicBezTo>
                  <a:pt x="4569" y="19071"/>
                  <a:pt x="4819" y="19325"/>
                  <a:pt x="5133" y="19325"/>
                </a:cubicBezTo>
                <a:lnTo>
                  <a:pt x="14191" y="19325"/>
                </a:lnTo>
                <a:cubicBezTo>
                  <a:pt x="14506" y="19325"/>
                  <a:pt x="14759" y="19071"/>
                  <a:pt x="14759" y="18760"/>
                </a:cubicBezTo>
                <a:lnTo>
                  <a:pt x="14759" y="17589"/>
                </a:lnTo>
                <a:cubicBezTo>
                  <a:pt x="14756" y="16870"/>
                  <a:pt x="14303" y="16227"/>
                  <a:pt x="13627" y="15988"/>
                </a:cubicBezTo>
                <a:lnTo>
                  <a:pt x="13627" y="15324"/>
                </a:lnTo>
                <a:cubicBezTo>
                  <a:pt x="13624" y="14385"/>
                  <a:pt x="12866" y="13627"/>
                  <a:pt x="11927" y="13627"/>
                </a:cubicBezTo>
                <a:lnTo>
                  <a:pt x="11389" y="13627"/>
                </a:lnTo>
                <a:cubicBezTo>
                  <a:pt x="11507" y="12833"/>
                  <a:pt x="11981" y="12139"/>
                  <a:pt x="12679" y="11743"/>
                </a:cubicBezTo>
                <a:cubicBezTo>
                  <a:pt x="14044" y="10973"/>
                  <a:pt x="15088" y="10170"/>
                  <a:pt x="15593" y="9047"/>
                </a:cubicBezTo>
                <a:cubicBezTo>
                  <a:pt x="15623" y="9035"/>
                  <a:pt x="15650" y="9019"/>
                  <a:pt x="15677" y="9001"/>
                </a:cubicBezTo>
                <a:lnTo>
                  <a:pt x="18319" y="7241"/>
                </a:lnTo>
                <a:cubicBezTo>
                  <a:pt x="18947" y="6821"/>
                  <a:pt x="19328" y="6115"/>
                  <a:pt x="19328" y="5357"/>
                </a:cubicBezTo>
                <a:lnTo>
                  <a:pt x="19328" y="3437"/>
                </a:lnTo>
                <a:cubicBezTo>
                  <a:pt x="19325" y="2113"/>
                  <a:pt x="18239" y="1168"/>
                  <a:pt x="17057" y="1168"/>
                </a:cubicBezTo>
                <a:cubicBezTo>
                  <a:pt x="16681" y="1168"/>
                  <a:pt x="16295" y="1264"/>
                  <a:pt x="15931" y="1474"/>
                </a:cubicBezTo>
                <a:lnTo>
                  <a:pt x="15931" y="568"/>
                </a:lnTo>
                <a:cubicBezTo>
                  <a:pt x="15931" y="254"/>
                  <a:pt x="15677" y="0"/>
                  <a:pt x="15363" y="0"/>
                </a:cubicBezTo>
                <a:close/>
              </a:path>
            </a:pathLst>
          </a:custGeom>
          <a:solidFill>
            <a:srgbClr val="FFC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nvGrpSpPr>
          <p:cNvPr id="844" name="Google Shape;844;p44"/>
          <p:cNvGrpSpPr/>
          <p:nvPr/>
        </p:nvGrpSpPr>
        <p:grpSpPr>
          <a:xfrm>
            <a:off x="6473462" y="2493816"/>
            <a:ext cx="323997" cy="324013"/>
            <a:chOff x="2543222" y="2802319"/>
            <a:chExt cx="492172" cy="492122"/>
          </a:xfrm>
        </p:grpSpPr>
        <p:sp>
          <p:nvSpPr>
            <p:cNvPr id="845" name="Google Shape;845;p44"/>
            <p:cNvSpPr/>
            <p:nvPr/>
          </p:nvSpPr>
          <p:spPr>
            <a:xfrm>
              <a:off x="2712955" y="2802319"/>
              <a:ext cx="151969" cy="43028"/>
            </a:xfrm>
            <a:custGeom>
              <a:rect b="b" l="l" r="r" t="t"/>
              <a:pathLst>
                <a:path extrusionOk="0" h="2668" w="9423">
                  <a:moveTo>
                    <a:pt x="4725" y="0"/>
                  </a:moveTo>
                  <a:cubicBezTo>
                    <a:pt x="3131" y="0"/>
                    <a:pt x="1537" y="250"/>
                    <a:pt x="0" y="750"/>
                  </a:cubicBezTo>
                  <a:lnTo>
                    <a:pt x="620" y="2667"/>
                  </a:lnTo>
                  <a:cubicBezTo>
                    <a:pt x="1920" y="2253"/>
                    <a:pt x="3274" y="2024"/>
                    <a:pt x="4629" y="2024"/>
                  </a:cubicBezTo>
                  <a:cubicBezTo>
                    <a:pt x="4662" y="2024"/>
                    <a:pt x="4696" y="2024"/>
                    <a:pt x="4729" y="2024"/>
                  </a:cubicBezTo>
                  <a:cubicBezTo>
                    <a:pt x="4764" y="2024"/>
                    <a:pt x="4798" y="2024"/>
                    <a:pt x="4833" y="2024"/>
                  </a:cubicBezTo>
                  <a:cubicBezTo>
                    <a:pt x="6186" y="2024"/>
                    <a:pt x="7516" y="2242"/>
                    <a:pt x="8803" y="2656"/>
                  </a:cubicBezTo>
                  <a:lnTo>
                    <a:pt x="9423" y="739"/>
                  </a:lnTo>
                  <a:cubicBezTo>
                    <a:pt x="7895" y="247"/>
                    <a:pt x="6310" y="0"/>
                    <a:pt x="4725" y="0"/>
                  </a:cubicBezTo>
                  <a:close/>
                </a:path>
              </a:pathLst>
            </a:custGeom>
            <a:solidFill>
              <a:srgbClr val="F1D77B"/>
            </a:solidFill>
            <a:ln cap="flat" cmpd="sng" w="9525">
              <a:solidFill>
                <a:srgbClr val="F1D77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4"/>
            <p:cNvSpPr/>
            <p:nvPr/>
          </p:nvSpPr>
          <p:spPr>
            <a:xfrm>
              <a:off x="2854917" y="2814237"/>
              <a:ext cx="133278" cy="108667"/>
            </a:xfrm>
            <a:custGeom>
              <a:rect b="b" l="l" r="r" t="t"/>
              <a:pathLst>
                <a:path extrusionOk="0" h="6738" w="8264">
                  <a:moveTo>
                    <a:pt x="631" y="0"/>
                  </a:moveTo>
                  <a:lnTo>
                    <a:pt x="0" y="1928"/>
                  </a:lnTo>
                  <a:cubicBezTo>
                    <a:pt x="2663" y="2789"/>
                    <a:pt x="4981" y="4465"/>
                    <a:pt x="6634" y="6737"/>
                  </a:cubicBezTo>
                  <a:lnTo>
                    <a:pt x="8264" y="5544"/>
                  </a:lnTo>
                  <a:cubicBezTo>
                    <a:pt x="6370" y="2938"/>
                    <a:pt x="3696" y="999"/>
                    <a:pt x="631" y="0"/>
                  </a:cubicBez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4"/>
            <p:cNvSpPr/>
            <p:nvPr/>
          </p:nvSpPr>
          <p:spPr>
            <a:xfrm>
              <a:off x="2961901" y="3048363"/>
              <a:ext cx="73493" cy="144760"/>
            </a:xfrm>
            <a:custGeom>
              <a:rect b="b" l="l" r="r" t="t"/>
              <a:pathLst>
                <a:path extrusionOk="0" h="8976" w="4557">
                  <a:moveTo>
                    <a:pt x="2537" y="1"/>
                  </a:moveTo>
                  <a:cubicBezTo>
                    <a:pt x="2537" y="2801"/>
                    <a:pt x="1653" y="5533"/>
                    <a:pt x="0" y="7794"/>
                  </a:cubicBezTo>
                  <a:lnTo>
                    <a:pt x="1630" y="8976"/>
                  </a:lnTo>
                  <a:cubicBezTo>
                    <a:pt x="3535" y="6371"/>
                    <a:pt x="4557" y="3226"/>
                    <a:pt x="4557" y="1"/>
                  </a:cubicBez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4"/>
            <p:cNvSpPr/>
            <p:nvPr/>
          </p:nvSpPr>
          <p:spPr>
            <a:xfrm>
              <a:off x="2590054" y="2814414"/>
              <a:ext cx="132907" cy="108667"/>
            </a:xfrm>
            <a:custGeom>
              <a:rect b="b" l="l" r="r" t="t"/>
              <a:pathLst>
                <a:path extrusionOk="0" h="6738" w="8241">
                  <a:moveTo>
                    <a:pt x="7621" y="0"/>
                  </a:moveTo>
                  <a:cubicBezTo>
                    <a:pt x="4557" y="1010"/>
                    <a:pt x="1894" y="2950"/>
                    <a:pt x="0" y="5555"/>
                  </a:cubicBezTo>
                  <a:lnTo>
                    <a:pt x="1630" y="6738"/>
                  </a:lnTo>
                  <a:cubicBezTo>
                    <a:pt x="3271" y="4477"/>
                    <a:pt x="5590" y="2789"/>
                    <a:pt x="8241" y="1929"/>
                  </a:cubicBezTo>
                  <a:lnTo>
                    <a:pt x="7621" y="0"/>
                  </a:lnTo>
                  <a:close/>
                </a:path>
              </a:pathLst>
            </a:custGeom>
            <a:solidFill>
              <a:srgbClr val="F1D77B"/>
            </a:solidFill>
            <a:ln cap="flat" cmpd="sng" w="9525">
              <a:solidFill>
                <a:srgbClr val="F1D77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4"/>
            <p:cNvSpPr/>
            <p:nvPr/>
          </p:nvSpPr>
          <p:spPr>
            <a:xfrm>
              <a:off x="2961901" y="2903626"/>
              <a:ext cx="73493" cy="144760"/>
            </a:xfrm>
            <a:custGeom>
              <a:rect b="b" l="l" r="r" t="t"/>
              <a:pathLst>
                <a:path extrusionOk="0" h="8976" w="4557">
                  <a:moveTo>
                    <a:pt x="1630" y="1"/>
                  </a:moveTo>
                  <a:lnTo>
                    <a:pt x="0" y="1194"/>
                  </a:lnTo>
                  <a:cubicBezTo>
                    <a:pt x="1653" y="3455"/>
                    <a:pt x="2537" y="6175"/>
                    <a:pt x="2537" y="8976"/>
                  </a:cubicBezTo>
                  <a:lnTo>
                    <a:pt x="4545" y="8976"/>
                  </a:lnTo>
                  <a:cubicBezTo>
                    <a:pt x="4557" y="5751"/>
                    <a:pt x="3535" y="2606"/>
                    <a:pt x="1630" y="1"/>
                  </a:cubicBez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4"/>
            <p:cNvSpPr/>
            <p:nvPr/>
          </p:nvSpPr>
          <p:spPr>
            <a:xfrm>
              <a:off x="2854917" y="3174037"/>
              <a:ext cx="133278" cy="108490"/>
            </a:xfrm>
            <a:custGeom>
              <a:rect b="b" l="l" r="r" t="t"/>
              <a:pathLst>
                <a:path extrusionOk="0" h="6727" w="8264">
                  <a:moveTo>
                    <a:pt x="6634" y="1"/>
                  </a:moveTo>
                  <a:cubicBezTo>
                    <a:pt x="4981" y="2262"/>
                    <a:pt x="2663" y="3949"/>
                    <a:pt x="0" y="4810"/>
                  </a:cubicBezTo>
                  <a:lnTo>
                    <a:pt x="620" y="6726"/>
                  </a:lnTo>
                  <a:cubicBezTo>
                    <a:pt x="3684" y="5728"/>
                    <a:pt x="6359" y="3788"/>
                    <a:pt x="8264" y="1183"/>
                  </a:cubicBezTo>
                  <a:lnTo>
                    <a:pt x="6634" y="1"/>
                  </a:lnTo>
                  <a:close/>
                </a:path>
              </a:pathLst>
            </a:cu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4"/>
            <p:cNvSpPr/>
            <p:nvPr/>
          </p:nvSpPr>
          <p:spPr>
            <a:xfrm>
              <a:off x="2543222" y="2903997"/>
              <a:ext cx="73122" cy="144390"/>
            </a:xfrm>
            <a:custGeom>
              <a:rect b="b" l="l" r="r" t="t"/>
              <a:pathLst>
                <a:path extrusionOk="0" h="8953" w="4534">
                  <a:moveTo>
                    <a:pt x="2904" y="0"/>
                  </a:moveTo>
                  <a:cubicBezTo>
                    <a:pt x="1010" y="2594"/>
                    <a:pt x="0" y="5739"/>
                    <a:pt x="0" y="8953"/>
                  </a:cubicBezTo>
                  <a:lnTo>
                    <a:pt x="2020" y="8953"/>
                  </a:lnTo>
                  <a:cubicBezTo>
                    <a:pt x="2020" y="6164"/>
                    <a:pt x="2893" y="3444"/>
                    <a:pt x="4534" y="1183"/>
                  </a:cubicBezTo>
                  <a:lnTo>
                    <a:pt x="2904" y="0"/>
                  </a:lnTo>
                  <a:close/>
                </a:path>
              </a:pathLst>
            </a:custGeom>
            <a:solidFill>
              <a:srgbClr val="F1D77B"/>
            </a:solidFill>
            <a:ln cap="flat" cmpd="sng" w="9525">
              <a:solidFill>
                <a:srgbClr val="F1D77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4"/>
            <p:cNvSpPr/>
            <p:nvPr/>
          </p:nvSpPr>
          <p:spPr>
            <a:xfrm>
              <a:off x="2712955" y="3251413"/>
              <a:ext cx="151969" cy="43028"/>
            </a:xfrm>
            <a:custGeom>
              <a:rect b="b" l="l" r="r" t="t"/>
              <a:pathLst>
                <a:path extrusionOk="0" h="2668" w="9423">
                  <a:moveTo>
                    <a:pt x="620" y="0"/>
                  </a:moveTo>
                  <a:lnTo>
                    <a:pt x="0" y="1917"/>
                  </a:lnTo>
                  <a:cubicBezTo>
                    <a:pt x="1537" y="2418"/>
                    <a:pt x="3131" y="2667"/>
                    <a:pt x="4725" y="2667"/>
                  </a:cubicBezTo>
                  <a:cubicBezTo>
                    <a:pt x="6310" y="2667"/>
                    <a:pt x="7895" y="2421"/>
                    <a:pt x="9423" y="1928"/>
                  </a:cubicBezTo>
                  <a:lnTo>
                    <a:pt x="8803" y="12"/>
                  </a:lnTo>
                  <a:cubicBezTo>
                    <a:pt x="7483" y="436"/>
                    <a:pt x="6118" y="643"/>
                    <a:pt x="4729" y="643"/>
                  </a:cubicBezTo>
                  <a:cubicBezTo>
                    <a:pt x="3340" y="643"/>
                    <a:pt x="1951" y="425"/>
                    <a:pt x="620" y="0"/>
                  </a:cubicBezTo>
                  <a:close/>
                </a:path>
              </a:pathLst>
            </a:cu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4"/>
            <p:cNvSpPr/>
            <p:nvPr/>
          </p:nvSpPr>
          <p:spPr>
            <a:xfrm>
              <a:off x="2590054" y="3173666"/>
              <a:ext cx="132907" cy="108667"/>
            </a:xfrm>
            <a:custGeom>
              <a:rect b="b" l="l" r="r" t="t"/>
              <a:pathLst>
                <a:path extrusionOk="0" h="6738" w="8241">
                  <a:moveTo>
                    <a:pt x="1630" y="1"/>
                  </a:moveTo>
                  <a:lnTo>
                    <a:pt x="0" y="1183"/>
                  </a:lnTo>
                  <a:cubicBezTo>
                    <a:pt x="1894" y="3788"/>
                    <a:pt x="4557" y="5728"/>
                    <a:pt x="7621" y="6738"/>
                  </a:cubicBezTo>
                  <a:lnTo>
                    <a:pt x="8241" y="4821"/>
                  </a:lnTo>
                  <a:cubicBezTo>
                    <a:pt x="5590" y="3949"/>
                    <a:pt x="3271" y="2262"/>
                    <a:pt x="1630" y="1"/>
                  </a:cubicBezTo>
                  <a:close/>
                </a:path>
              </a:pathLst>
            </a:custGeom>
            <a:solidFill>
              <a:srgbClr val="F1D77B"/>
            </a:solidFill>
            <a:ln cap="flat" cmpd="sng" w="9525">
              <a:solidFill>
                <a:srgbClr val="F1D77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4"/>
            <p:cNvSpPr/>
            <p:nvPr/>
          </p:nvSpPr>
          <p:spPr>
            <a:xfrm>
              <a:off x="2543222" y="3048363"/>
              <a:ext cx="73122" cy="144390"/>
            </a:xfrm>
            <a:custGeom>
              <a:rect b="b" l="l" r="r" t="t"/>
              <a:pathLst>
                <a:path extrusionOk="0" h="8953" w="4534">
                  <a:moveTo>
                    <a:pt x="0" y="1"/>
                  </a:moveTo>
                  <a:cubicBezTo>
                    <a:pt x="0" y="3214"/>
                    <a:pt x="1010" y="6359"/>
                    <a:pt x="2904" y="8953"/>
                  </a:cubicBezTo>
                  <a:lnTo>
                    <a:pt x="4534" y="7771"/>
                  </a:lnTo>
                  <a:cubicBezTo>
                    <a:pt x="2904" y="5510"/>
                    <a:pt x="2020" y="2790"/>
                    <a:pt x="2020" y="1"/>
                  </a:cubicBezTo>
                  <a:close/>
                </a:path>
              </a:pathLst>
            </a:custGeom>
            <a:solidFill>
              <a:srgbClr val="F1D77B"/>
            </a:solidFill>
            <a:ln cap="flat" cmpd="sng" w="9525">
              <a:solidFill>
                <a:srgbClr val="F1D77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5" name="Google Shape;855;p44"/>
          <p:cNvSpPr txBox="1"/>
          <p:nvPr>
            <p:ph type="ctrTitle"/>
          </p:nvPr>
        </p:nvSpPr>
        <p:spPr>
          <a:xfrm>
            <a:off x="590550" y="410775"/>
            <a:ext cx="2231100" cy="74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s"/>
              <a:t>UNFAVOURABLE TERMS</a:t>
            </a:r>
            <a:endParaRPr/>
          </a:p>
          <a:p>
            <a:pPr indent="0" lvl="0" marL="0" rtl="0" algn="l">
              <a:spcBef>
                <a:spcPts val="0"/>
              </a:spcBef>
              <a:spcAft>
                <a:spcPts val="0"/>
              </a:spcAft>
              <a:buNone/>
            </a:pPr>
            <a:r>
              <a:rPr lang="es"/>
              <a:t>PREDICTION</a:t>
            </a:r>
            <a:endParaRPr/>
          </a:p>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9" name="Shape 859"/>
        <p:cNvGrpSpPr/>
        <p:nvPr/>
      </p:nvGrpSpPr>
      <p:grpSpPr>
        <a:xfrm>
          <a:off x="0" y="0"/>
          <a:ext cx="0" cy="0"/>
          <a:chOff x="0" y="0"/>
          <a:chExt cx="0" cy="0"/>
        </a:xfrm>
      </p:grpSpPr>
      <p:pic>
        <p:nvPicPr>
          <p:cNvPr id="860" name="Google Shape;860;p45"/>
          <p:cNvPicPr preferRelativeResize="0"/>
          <p:nvPr/>
        </p:nvPicPr>
        <p:blipFill>
          <a:blip r:embed="rId3">
            <a:alphaModFix/>
          </a:blip>
          <a:stretch>
            <a:fillRect/>
          </a:stretch>
        </p:blipFill>
        <p:spPr>
          <a:xfrm>
            <a:off x="2527035" y="603050"/>
            <a:ext cx="4089926" cy="3937400"/>
          </a:xfrm>
          <a:prstGeom prst="rect">
            <a:avLst/>
          </a:prstGeom>
          <a:noFill/>
          <a:ln>
            <a:noFill/>
          </a:ln>
        </p:spPr>
      </p:pic>
      <p:sp>
        <p:nvSpPr>
          <p:cNvPr id="861" name="Google Shape;861;p45"/>
          <p:cNvSpPr txBox="1"/>
          <p:nvPr>
            <p:ph type="ctrTitle"/>
          </p:nvPr>
        </p:nvSpPr>
        <p:spPr>
          <a:xfrm>
            <a:off x="590550" y="410775"/>
            <a:ext cx="2231100" cy="74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s"/>
              <a:t>UNFAVOURABLE TERMS</a:t>
            </a:r>
            <a:endParaRPr/>
          </a:p>
          <a:p>
            <a:pPr indent="0" lvl="0" marL="0" rtl="0" algn="l">
              <a:spcBef>
                <a:spcPts val="0"/>
              </a:spcBef>
              <a:spcAft>
                <a:spcPts val="0"/>
              </a:spcAft>
              <a:buNone/>
            </a:pPr>
            <a:r>
              <a:rPr lang="es"/>
              <a:t>PREDICTION</a:t>
            </a:r>
            <a:endParaRPr/>
          </a:p>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865" name="Shape 865"/>
        <p:cNvGrpSpPr/>
        <p:nvPr/>
      </p:nvGrpSpPr>
      <p:grpSpPr>
        <a:xfrm>
          <a:off x="0" y="0"/>
          <a:ext cx="0" cy="0"/>
          <a:chOff x="0" y="0"/>
          <a:chExt cx="0" cy="0"/>
        </a:xfrm>
      </p:grpSpPr>
      <p:sp>
        <p:nvSpPr>
          <p:cNvPr id="866" name="Google Shape;866;p46"/>
          <p:cNvSpPr txBox="1"/>
          <p:nvPr>
            <p:ph type="ctrTitle"/>
          </p:nvPr>
        </p:nvSpPr>
        <p:spPr>
          <a:xfrm>
            <a:off x="590550" y="410775"/>
            <a:ext cx="2231100" cy="74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s"/>
              <a:t>UNFAVOURABLE TERMS</a:t>
            </a:r>
            <a:endParaRPr/>
          </a:p>
          <a:p>
            <a:pPr indent="0" lvl="0" marL="0" rtl="0" algn="l">
              <a:spcBef>
                <a:spcPts val="0"/>
              </a:spcBef>
              <a:spcAft>
                <a:spcPts val="0"/>
              </a:spcAft>
              <a:buNone/>
            </a:pPr>
            <a:r>
              <a:rPr lang="es"/>
              <a:t>PREDICTION</a:t>
            </a:r>
            <a:endParaRPr/>
          </a:p>
          <a:p>
            <a:pPr indent="0" lvl="0" marL="0" rtl="0" algn="l">
              <a:spcBef>
                <a:spcPts val="0"/>
              </a:spcBef>
              <a:spcAft>
                <a:spcPts val="0"/>
              </a:spcAft>
              <a:buNone/>
            </a:pPr>
            <a:r>
              <a:t/>
            </a:r>
            <a:endParaRPr/>
          </a:p>
        </p:txBody>
      </p:sp>
      <p:pic>
        <p:nvPicPr>
          <p:cNvPr id="867" name="Google Shape;867;p46"/>
          <p:cNvPicPr preferRelativeResize="0"/>
          <p:nvPr/>
        </p:nvPicPr>
        <p:blipFill>
          <a:blip r:embed="rId3">
            <a:alphaModFix/>
          </a:blip>
          <a:stretch>
            <a:fillRect/>
          </a:stretch>
        </p:blipFill>
        <p:spPr>
          <a:xfrm>
            <a:off x="2147885" y="1165110"/>
            <a:ext cx="4848226" cy="35752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71" name="Shape 871"/>
        <p:cNvGrpSpPr/>
        <p:nvPr/>
      </p:nvGrpSpPr>
      <p:grpSpPr>
        <a:xfrm>
          <a:off x="0" y="0"/>
          <a:ext cx="0" cy="0"/>
          <a:chOff x="0" y="0"/>
          <a:chExt cx="0" cy="0"/>
        </a:xfrm>
      </p:grpSpPr>
      <p:pic>
        <p:nvPicPr>
          <p:cNvPr id="872" name="Google Shape;872;p47" title="Chart"/>
          <p:cNvPicPr preferRelativeResize="0"/>
          <p:nvPr/>
        </p:nvPicPr>
        <p:blipFill rotWithShape="1">
          <a:blip r:embed="rId3">
            <a:alphaModFix/>
          </a:blip>
          <a:srcRect b="7646" l="0" r="0" t="0"/>
          <a:stretch/>
        </p:blipFill>
        <p:spPr>
          <a:xfrm>
            <a:off x="4939900" y="1348625"/>
            <a:ext cx="2716225" cy="2920950"/>
          </a:xfrm>
          <a:prstGeom prst="rect">
            <a:avLst/>
          </a:prstGeom>
          <a:noFill/>
          <a:ln>
            <a:noFill/>
          </a:ln>
        </p:spPr>
      </p:pic>
      <p:pic>
        <p:nvPicPr>
          <p:cNvPr id="873" name="Google Shape;873;p47" title="Chart"/>
          <p:cNvPicPr preferRelativeResize="0"/>
          <p:nvPr/>
        </p:nvPicPr>
        <p:blipFill>
          <a:blip r:embed="rId4">
            <a:alphaModFix/>
          </a:blip>
          <a:stretch>
            <a:fillRect/>
          </a:stretch>
        </p:blipFill>
        <p:spPr>
          <a:xfrm>
            <a:off x="1322230" y="1353000"/>
            <a:ext cx="3579571" cy="3055875"/>
          </a:xfrm>
          <a:prstGeom prst="rect">
            <a:avLst/>
          </a:prstGeom>
          <a:noFill/>
          <a:ln>
            <a:noFill/>
          </a:ln>
        </p:spPr>
      </p:pic>
      <p:sp>
        <p:nvSpPr>
          <p:cNvPr id="874" name="Google Shape;874;p47"/>
          <p:cNvSpPr txBox="1"/>
          <p:nvPr>
            <p:ph type="ctrTitle"/>
          </p:nvPr>
        </p:nvSpPr>
        <p:spPr>
          <a:xfrm>
            <a:off x="590550" y="410775"/>
            <a:ext cx="2231100" cy="74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s"/>
              <a:t>UNFAVOURABLE TERMS</a:t>
            </a:r>
            <a:endParaRPr/>
          </a:p>
          <a:p>
            <a:pPr indent="0" lvl="0" marL="0" rtl="0" algn="l">
              <a:spcBef>
                <a:spcPts val="0"/>
              </a:spcBef>
              <a:spcAft>
                <a:spcPts val="0"/>
              </a:spcAft>
              <a:buNone/>
            </a:pPr>
            <a:r>
              <a:rPr lang="es"/>
              <a:t>PREDICTION</a:t>
            </a:r>
            <a:endParaRPr/>
          </a:p>
          <a:p>
            <a:pPr indent="0" lvl="0" marL="0" rtl="0" algn="l">
              <a:spcBef>
                <a:spcPts val="0"/>
              </a:spcBef>
              <a:spcAft>
                <a:spcPts val="0"/>
              </a:spcAft>
              <a:buNone/>
            </a:pPr>
            <a:r>
              <a:t/>
            </a:r>
            <a:endParaRPr/>
          </a:p>
        </p:txBody>
      </p:sp>
      <p:sp>
        <p:nvSpPr>
          <p:cNvPr id="875" name="Google Shape;875;p47"/>
          <p:cNvSpPr txBox="1"/>
          <p:nvPr/>
        </p:nvSpPr>
        <p:spPr>
          <a:xfrm>
            <a:off x="2221613" y="4345775"/>
            <a:ext cx="3000000" cy="40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800">
                <a:solidFill>
                  <a:srgbClr val="434343"/>
                </a:solidFill>
                <a:latin typeface="Inconsolata"/>
                <a:ea typeface="Inconsolata"/>
                <a:cs typeface="Inconsolata"/>
                <a:sym typeface="Inconsolata"/>
              </a:rPr>
              <a:t>Important words for warning terms</a:t>
            </a:r>
            <a:endParaRPr b="1" sz="800">
              <a:solidFill>
                <a:srgbClr val="434343"/>
              </a:solidFill>
              <a:latin typeface="Inconsolata"/>
              <a:ea typeface="Inconsolata"/>
              <a:cs typeface="Inconsolata"/>
              <a:sym typeface="Inconsolata"/>
            </a:endParaRPr>
          </a:p>
        </p:txBody>
      </p:sp>
      <p:sp>
        <p:nvSpPr>
          <p:cNvPr id="876" name="Google Shape;876;p47"/>
          <p:cNvSpPr txBox="1"/>
          <p:nvPr/>
        </p:nvSpPr>
        <p:spPr>
          <a:xfrm>
            <a:off x="4950413" y="4345775"/>
            <a:ext cx="3000000" cy="40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800">
                <a:solidFill>
                  <a:srgbClr val="434343"/>
                </a:solidFill>
                <a:latin typeface="Inconsolata"/>
                <a:ea typeface="Inconsolata"/>
                <a:cs typeface="Inconsolata"/>
                <a:sym typeface="Inconsolata"/>
              </a:rPr>
              <a:t>Important words for non-warning terms</a:t>
            </a:r>
            <a:endParaRPr b="1" sz="800">
              <a:solidFill>
                <a:srgbClr val="434343"/>
              </a:solidFill>
              <a:latin typeface="Inconsolata"/>
              <a:ea typeface="Inconsolata"/>
              <a:cs typeface="Inconsolata"/>
              <a:sym typeface="Inconsolat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507" name="Shape 507"/>
        <p:cNvGrpSpPr/>
        <p:nvPr/>
      </p:nvGrpSpPr>
      <p:grpSpPr>
        <a:xfrm>
          <a:off x="0" y="0"/>
          <a:ext cx="0" cy="0"/>
          <a:chOff x="0" y="0"/>
          <a:chExt cx="0" cy="0"/>
        </a:xfrm>
      </p:grpSpPr>
      <p:sp>
        <p:nvSpPr>
          <p:cNvPr id="508" name="Google Shape;508;p21"/>
          <p:cNvSpPr txBox="1"/>
          <p:nvPr>
            <p:ph idx="1" type="subTitle"/>
          </p:nvPr>
        </p:nvSpPr>
        <p:spPr>
          <a:xfrm>
            <a:off x="5163300" y="265475"/>
            <a:ext cx="3752100" cy="1784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sz="1800"/>
              <a:t>When was the last time you read the terms of service before you accepted one?</a:t>
            </a:r>
            <a:endParaRPr sz="1800"/>
          </a:p>
        </p:txBody>
      </p:sp>
      <p:grpSp>
        <p:nvGrpSpPr>
          <p:cNvPr id="509" name="Google Shape;509;p21"/>
          <p:cNvGrpSpPr/>
          <p:nvPr/>
        </p:nvGrpSpPr>
        <p:grpSpPr>
          <a:xfrm>
            <a:off x="5262599" y="3827896"/>
            <a:ext cx="2219245" cy="288063"/>
            <a:chOff x="3906325" y="2716500"/>
            <a:chExt cx="3677900" cy="477400"/>
          </a:xfrm>
        </p:grpSpPr>
        <p:sp>
          <p:nvSpPr>
            <p:cNvPr id="510" name="Google Shape;510;p21"/>
            <p:cNvSpPr/>
            <p:nvPr/>
          </p:nvSpPr>
          <p:spPr>
            <a:xfrm>
              <a:off x="3906325" y="2716500"/>
              <a:ext cx="268226" cy="267657"/>
            </a:xfrm>
            <a:custGeom>
              <a:rect b="b" l="l" r="r" t="t"/>
              <a:pathLst>
                <a:path extrusionOk="0" h="1881" w="1885">
                  <a:moveTo>
                    <a:pt x="1574" y="1"/>
                  </a:moveTo>
                  <a:lnTo>
                    <a:pt x="1" y="1572"/>
                  </a:lnTo>
                  <a:lnTo>
                    <a:pt x="1" y="1880"/>
                  </a:lnTo>
                  <a:lnTo>
                    <a:pt x="188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1"/>
            <p:cNvSpPr/>
            <p:nvPr/>
          </p:nvSpPr>
          <p:spPr>
            <a:xfrm>
              <a:off x="3906325" y="2716500"/>
              <a:ext cx="432150" cy="431581"/>
            </a:xfrm>
            <a:custGeom>
              <a:rect b="b" l="l" r="r" t="t"/>
              <a:pathLst>
                <a:path extrusionOk="0" h="3033" w="3037">
                  <a:moveTo>
                    <a:pt x="2725" y="1"/>
                  </a:moveTo>
                  <a:lnTo>
                    <a:pt x="1" y="2724"/>
                  </a:lnTo>
                  <a:lnTo>
                    <a:pt x="1" y="3032"/>
                  </a:lnTo>
                  <a:lnTo>
                    <a:pt x="303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1"/>
            <p:cNvSpPr/>
            <p:nvPr/>
          </p:nvSpPr>
          <p:spPr>
            <a:xfrm>
              <a:off x="3980034" y="2716500"/>
              <a:ext cx="522365" cy="477400"/>
            </a:xfrm>
            <a:custGeom>
              <a:rect b="b" l="l" r="r" t="t"/>
              <a:pathLst>
                <a:path extrusionOk="0" h="3355" w="3671">
                  <a:moveTo>
                    <a:pt x="3359" y="1"/>
                  </a:moveTo>
                  <a:lnTo>
                    <a:pt x="1" y="3355"/>
                  </a:lnTo>
                  <a:lnTo>
                    <a:pt x="312" y="3355"/>
                  </a:lnTo>
                  <a:lnTo>
                    <a:pt x="367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1"/>
            <p:cNvSpPr/>
            <p:nvPr/>
          </p:nvSpPr>
          <p:spPr>
            <a:xfrm>
              <a:off x="4143958" y="2716500"/>
              <a:ext cx="521938" cy="477400"/>
            </a:xfrm>
            <a:custGeom>
              <a:rect b="b" l="l" r="r" t="t"/>
              <a:pathLst>
                <a:path extrusionOk="0" h="3355" w="3668">
                  <a:moveTo>
                    <a:pt x="3359" y="1"/>
                  </a:moveTo>
                  <a:lnTo>
                    <a:pt x="1" y="3355"/>
                  </a:lnTo>
                  <a:lnTo>
                    <a:pt x="312"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1"/>
            <p:cNvSpPr/>
            <p:nvPr/>
          </p:nvSpPr>
          <p:spPr>
            <a:xfrm>
              <a:off x="4307882" y="2716500"/>
              <a:ext cx="521796" cy="477400"/>
            </a:xfrm>
            <a:custGeom>
              <a:rect b="b" l="l" r="r" t="t"/>
              <a:pathLst>
                <a:path extrusionOk="0" h="3355" w="3667">
                  <a:moveTo>
                    <a:pt x="3355" y="1"/>
                  </a:moveTo>
                  <a:lnTo>
                    <a:pt x="1" y="3355"/>
                  </a:lnTo>
                  <a:lnTo>
                    <a:pt x="312"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1"/>
            <p:cNvSpPr/>
            <p:nvPr/>
          </p:nvSpPr>
          <p:spPr>
            <a:xfrm>
              <a:off x="4471806" y="2716500"/>
              <a:ext cx="521796" cy="477400"/>
            </a:xfrm>
            <a:custGeom>
              <a:rect b="b" l="l" r="r" t="t"/>
              <a:pathLst>
                <a:path extrusionOk="0" h="3355" w="3667">
                  <a:moveTo>
                    <a:pt x="3355" y="1"/>
                  </a:moveTo>
                  <a:lnTo>
                    <a:pt x="1" y="3355"/>
                  </a:lnTo>
                  <a:lnTo>
                    <a:pt x="308"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1"/>
            <p:cNvSpPr/>
            <p:nvPr/>
          </p:nvSpPr>
          <p:spPr>
            <a:xfrm>
              <a:off x="4635303" y="2716500"/>
              <a:ext cx="522223" cy="477400"/>
            </a:xfrm>
            <a:custGeom>
              <a:rect b="b" l="l" r="r" t="t"/>
              <a:pathLst>
                <a:path extrusionOk="0" h="3355" w="3670">
                  <a:moveTo>
                    <a:pt x="3358" y="1"/>
                  </a:moveTo>
                  <a:lnTo>
                    <a:pt x="0" y="3355"/>
                  </a:lnTo>
                  <a:lnTo>
                    <a:pt x="311" y="3355"/>
                  </a:lnTo>
                  <a:lnTo>
                    <a:pt x="367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1"/>
            <p:cNvSpPr/>
            <p:nvPr/>
          </p:nvSpPr>
          <p:spPr>
            <a:xfrm>
              <a:off x="4799226" y="2716500"/>
              <a:ext cx="521796" cy="477400"/>
            </a:xfrm>
            <a:custGeom>
              <a:rect b="b" l="l" r="r" t="t"/>
              <a:pathLst>
                <a:path extrusionOk="0" h="3355" w="3667">
                  <a:moveTo>
                    <a:pt x="3358" y="1"/>
                  </a:moveTo>
                  <a:lnTo>
                    <a:pt x="0" y="3355"/>
                  </a:lnTo>
                  <a:lnTo>
                    <a:pt x="311" y="3355"/>
                  </a:lnTo>
                  <a:lnTo>
                    <a:pt x="36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1"/>
            <p:cNvSpPr/>
            <p:nvPr/>
          </p:nvSpPr>
          <p:spPr>
            <a:xfrm>
              <a:off x="4963008" y="2716500"/>
              <a:ext cx="521938" cy="477400"/>
            </a:xfrm>
            <a:custGeom>
              <a:rect b="b" l="l" r="r" t="t"/>
              <a:pathLst>
                <a:path extrusionOk="0" h="3355" w="3668">
                  <a:moveTo>
                    <a:pt x="3358" y="1"/>
                  </a:moveTo>
                  <a:lnTo>
                    <a:pt x="1" y="3355"/>
                  </a:lnTo>
                  <a:lnTo>
                    <a:pt x="312"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1"/>
            <p:cNvSpPr/>
            <p:nvPr/>
          </p:nvSpPr>
          <p:spPr>
            <a:xfrm>
              <a:off x="5126932" y="2716500"/>
              <a:ext cx="521796" cy="477400"/>
            </a:xfrm>
            <a:custGeom>
              <a:rect b="b" l="l" r="r" t="t"/>
              <a:pathLst>
                <a:path extrusionOk="0" h="3355" w="3667">
                  <a:moveTo>
                    <a:pt x="3355" y="1"/>
                  </a:moveTo>
                  <a:lnTo>
                    <a:pt x="1" y="3355"/>
                  </a:lnTo>
                  <a:lnTo>
                    <a:pt x="309"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1"/>
            <p:cNvSpPr/>
            <p:nvPr/>
          </p:nvSpPr>
          <p:spPr>
            <a:xfrm>
              <a:off x="5290429" y="2716500"/>
              <a:ext cx="522223" cy="477400"/>
            </a:xfrm>
            <a:custGeom>
              <a:rect b="b" l="l" r="r" t="t"/>
              <a:pathLst>
                <a:path extrusionOk="0" h="3355" w="3670">
                  <a:moveTo>
                    <a:pt x="3358" y="1"/>
                  </a:moveTo>
                  <a:lnTo>
                    <a:pt x="0" y="3355"/>
                  </a:lnTo>
                  <a:lnTo>
                    <a:pt x="312" y="3355"/>
                  </a:lnTo>
                  <a:lnTo>
                    <a:pt x="367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1"/>
            <p:cNvSpPr/>
            <p:nvPr/>
          </p:nvSpPr>
          <p:spPr>
            <a:xfrm>
              <a:off x="5454353" y="2716500"/>
              <a:ext cx="521653" cy="477400"/>
            </a:xfrm>
            <a:custGeom>
              <a:rect b="b" l="l" r="r" t="t"/>
              <a:pathLst>
                <a:path extrusionOk="0" h="3355" w="3666">
                  <a:moveTo>
                    <a:pt x="3358" y="1"/>
                  </a:moveTo>
                  <a:lnTo>
                    <a:pt x="0" y="3355"/>
                  </a:lnTo>
                  <a:lnTo>
                    <a:pt x="311"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1"/>
            <p:cNvSpPr/>
            <p:nvPr/>
          </p:nvSpPr>
          <p:spPr>
            <a:xfrm>
              <a:off x="5618277" y="2716500"/>
              <a:ext cx="521653" cy="477400"/>
            </a:xfrm>
            <a:custGeom>
              <a:rect b="b" l="l" r="r" t="t"/>
              <a:pathLst>
                <a:path extrusionOk="0" h="3355" w="3666">
                  <a:moveTo>
                    <a:pt x="3358" y="1"/>
                  </a:moveTo>
                  <a:lnTo>
                    <a:pt x="0" y="3355"/>
                  </a:lnTo>
                  <a:lnTo>
                    <a:pt x="311"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1"/>
            <p:cNvSpPr/>
            <p:nvPr/>
          </p:nvSpPr>
          <p:spPr>
            <a:xfrm>
              <a:off x="5782201" y="2716500"/>
              <a:ext cx="521653" cy="477400"/>
            </a:xfrm>
            <a:custGeom>
              <a:rect b="b" l="l" r="r" t="t"/>
              <a:pathLst>
                <a:path extrusionOk="0" h="3355" w="3666">
                  <a:moveTo>
                    <a:pt x="3354" y="1"/>
                  </a:moveTo>
                  <a:lnTo>
                    <a:pt x="0" y="3355"/>
                  </a:lnTo>
                  <a:lnTo>
                    <a:pt x="308"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1"/>
            <p:cNvSpPr/>
            <p:nvPr/>
          </p:nvSpPr>
          <p:spPr>
            <a:xfrm>
              <a:off x="5945982" y="2716500"/>
              <a:ext cx="521796" cy="477400"/>
            </a:xfrm>
            <a:custGeom>
              <a:rect b="b" l="l" r="r" t="t"/>
              <a:pathLst>
                <a:path extrusionOk="0" h="3355" w="3667">
                  <a:moveTo>
                    <a:pt x="3355" y="1"/>
                  </a:moveTo>
                  <a:lnTo>
                    <a:pt x="1" y="3355"/>
                  </a:lnTo>
                  <a:lnTo>
                    <a:pt x="309" y="3355"/>
                  </a:lnTo>
                  <a:lnTo>
                    <a:pt x="36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1"/>
            <p:cNvSpPr/>
            <p:nvPr/>
          </p:nvSpPr>
          <p:spPr>
            <a:xfrm>
              <a:off x="6109479" y="2716500"/>
              <a:ext cx="521653" cy="477400"/>
            </a:xfrm>
            <a:custGeom>
              <a:rect b="b" l="l" r="r" t="t"/>
              <a:pathLst>
                <a:path extrusionOk="0" h="3355" w="3666">
                  <a:moveTo>
                    <a:pt x="3358" y="1"/>
                  </a:moveTo>
                  <a:lnTo>
                    <a:pt x="0" y="3355"/>
                  </a:lnTo>
                  <a:lnTo>
                    <a:pt x="312" y="3355"/>
                  </a:lnTo>
                  <a:lnTo>
                    <a:pt x="36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1"/>
            <p:cNvSpPr/>
            <p:nvPr/>
          </p:nvSpPr>
          <p:spPr>
            <a:xfrm>
              <a:off x="6273403" y="2716500"/>
              <a:ext cx="521653" cy="477400"/>
            </a:xfrm>
            <a:custGeom>
              <a:rect b="b" l="l" r="r" t="t"/>
              <a:pathLst>
                <a:path extrusionOk="0" h="3355" w="3666">
                  <a:moveTo>
                    <a:pt x="3358" y="1"/>
                  </a:moveTo>
                  <a:lnTo>
                    <a:pt x="0" y="3355"/>
                  </a:lnTo>
                  <a:lnTo>
                    <a:pt x="312" y="3355"/>
                  </a:lnTo>
                  <a:lnTo>
                    <a:pt x="36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1"/>
            <p:cNvSpPr/>
            <p:nvPr/>
          </p:nvSpPr>
          <p:spPr>
            <a:xfrm>
              <a:off x="6437327" y="2716500"/>
              <a:ext cx="521653" cy="477400"/>
            </a:xfrm>
            <a:custGeom>
              <a:rect b="b" l="l" r="r" t="t"/>
              <a:pathLst>
                <a:path extrusionOk="0" h="3355" w="3666">
                  <a:moveTo>
                    <a:pt x="3354" y="1"/>
                  </a:moveTo>
                  <a:lnTo>
                    <a:pt x="0" y="3355"/>
                  </a:lnTo>
                  <a:lnTo>
                    <a:pt x="308"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1"/>
            <p:cNvSpPr/>
            <p:nvPr/>
          </p:nvSpPr>
          <p:spPr>
            <a:xfrm>
              <a:off x="6601251" y="2716500"/>
              <a:ext cx="521653" cy="477400"/>
            </a:xfrm>
            <a:custGeom>
              <a:rect b="b" l="l" r="r" t="t"/>
              <a:pathLst>
                <a:path extrusionOk="0" h="3355" w="3666">
                  <a:moveTo>
                    <a:pt x="3354" y="1"/>
                  </a:moveTo>
                  <a:lnTo>
                    <a:pt x="0" y="3355"/>
                  </a:lnTo>
                  <a:lnTo>
                    <a:pt x="308" y="3355"/>
                  </a:lnTo>
                  <a:lnTo>
                    <a:pt x="366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1"/>
            <p:cNvSpPr/>
            <p:nvPr/>
          </p:nvSpPr>
          <p:spPr>
            <a:xfrm>
              <a:off x="6764463" y="2716500"/>
              <a:ext cx="522365" cy="477400"/>
            </a:xfrm>
            <a:custGeom>
              <a:rect b="b" l="l" r="r" t="t"/>
              <a:pathLst>
                <a:path extrusionOk="0" h="3355" w="3671">
                  <a:moveTo>
                    <a:pt x="3359" y="1"/>
                  </a:moveTo>
                  <a:lnTo>
                    <a:pt x="1" y="3355"/>
                  </a:lnTo>
                  <a:lnTo>
                    <a:pt x="313" y="3355"/>
                  </a:lnTo>
                  <a:lnTo>
                    <a:pt x="367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1"/>
            <p:cNvSpPr/>
            <p:nvPr/>
          </p:nvSpPr>
          <p:spPr>
            <a:xfrm>
              <a:off x="6928387" y="2716500"/>
              <a:ext cx="521796" cy="477400"/>
            </a:xfrm>
            <a:custGeom>
              <a:rect b="b" l="l" r="r" t="t"/>
              <a:pathLst>
                <a:path extrusionOk="0" h="3355" w="3667">
                  <a:moveTo>
                    <a:pt x="3359" y="1"/>
                  </a:moveTo>
                  <a:lnTo>
                    <a:pt x="1" y="3355"/>
                  </a:lnTo>
                  <a:lnTo>
                    <a:pt x="313" y="3355"/>
                  </a:lnTo>
                  <a:lnTo>
                    <a:pt x="36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1"/>
            <p:cNvSpPr/>
            <p:nvPr/>
          </p:nvSpPr>
          <p:spPr>
            <a:xfrm>
              <a:off x="7092311" y="2716500"/>
              <a:ext cx="491914" cy="477400"/>
            </a:xfrm>
            <a:custGeom>
              <a:rect b="b" l="l" r="r" t="t"/>
              <a:pathLst>
                <a:path extrusionOk="0" h="3355" w="3457">
                  <a:moveTo>
                    <a:pt x="3355" y="1"/>
                  </a:moveTo>
                  <a:lnTo>
                    <a:pt x="1" y="3355"/>
                  </a:lnTo>
                  <a:lnTo>
                    <a:pt x="309" y="3355"/>
                  </a:lnTo>
                  <a:lnTo>
                    <a:pt x="3456" y="210"/>
                  </a:lnTo>
                  <a:lnTo>
                    <a:pt x="345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1"/>
            <p:cNvSpPr/>
            <p:nvPr/>
          </p:nvSpPr>
          <p:spPr>
            <a:xfrm>
              <a:off x="7256235" y="2865910"/>
              <a:ext cx="327990" cy="327990"/>
            </a:xfrm>
            <a:custGeom>
              <a:rect b="b" l="l" r="r" t="t"/>
              <a:pathLst>
                <a:path extrusionOk="0" h="2305" w="2305">
                  <a:moveTo>
                    <a:pt x="2304" y="1"/>
                  </a:moveTo>
                  <a:lnTo>
                    <a:pt x="0" y="2305"/>
                  </a:lnTo>
                  <a:lnTo>
                    <a:pt x="309" y="2305"/>
                  </a:lnTo>
                  <a:lnTo>
                    <a:pt x="2304" y="312"/>
                  </a:lnTo>
                  <a:lnTo>
                    <a:pt x="2304"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1"/>
            <p:cNvSpPr/>
            <p:nvPr/>
          </p:nvSpPr>
          <p:spPr>
            <a:xfrm>
              <a:off x="7419590" y="3029834"/>
              <a:ext cx="164635" cy="164066"/>
            </a:xfrm>
            <a:custGeom>
              <a:rect b="b" l="l" r="r" t="t"/>
              <a:pathLst>
                <a:path extrusionOk="0" h="1153" w="1157">
                  <a:moveTo>
                    <a:pt x="1156" y="1"/>
                  </a:moveTo>
                  <a:lnTo>
                    <a:pt x="1" y="1153"/>
                  </a:lnTo>
                  <a:lnTo>
                    <a:pt x="313" y="1153"/>
                  </a:lnTo>
                  <a:lnTo>
                    <a:pt x="1156" y="312"/>
                  </a:lnTo>
                  <a:lnTo>
                    <a:pt x="115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1"/>
            <p:cNvSpPr/>
            <p:nvPr/>
          </p:nvSpPr>
          <p:spPr>
            <a:xfrm>
              <a:off x="7583514" y="3193758"/>
              <a:ext cx="711" cy="142"/>
            </a:xfrm>
            <a:custGeom>
              <a:rect b="b" l="l" r="r" t="t"/>
              <a:pathLst>
                <a:path extrusionOk="0" h="1" w="5">
                  <a:moveTo>
                    <a:pt x="4" y="1"/>
                  </a:moveTo>
                  <a:lnTo>
                    <a:pt x="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35" name="Google Shape;535;p21"/>
          <p:cNvPicPr preferRelativeResize="0"/>
          <p:nvPr/>
        </p:nvPicPr>
        <p:blipFill>
          <a:blip r:embed="rId3">
            <a:alphaModFix/>
          </a:blip>
          <a:stretch>
            <a:fillRect/>
          </a:stretch>
        </p:blipFill>
        <p:spPr>
          <a:xfrm>
            <a:off x="1078475" y="1784400"/>
            <a:ext cx="4399425" cy="3374559"/>
          </a:xfrm>
          <a:prstGeom prst="rect">
            <a:avLst/>
          </a:prstGeom>
          <a:noFill/>
          <a:ln>
            <a:noFill/>
          </a:ln>
        </p:spPr>
      </p:pic>
      <p:sp>
        <p:nvSpPr>
          <p:cNvPr id="536" name="Google Shape;536;p21"/>
          <p:cNvSpPr txBox="1"/>
          <p:nvPr>
            <p:ph type="ctrTitle"/>
          </p:nvPr>
        </p:nvSpPr>
        <p:spPr>
          <a:xfrm>
            <a:off x="590550" y="410775"/>
            <a:ext cx="1881300" cy="74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UNDERSTANDING THE PROBLEM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80" name="Shape 880"/>
        <p:cNvGrpSpPr/>
        <p:nvPr/>
      </p:nvGrpSpPr>
      <p:grpSpPr>
        <a:xfrm>
          <a:off x="0" y="0"/>
          <a:ext cx="0" cy="0"/>
          <a:chOff x="0" y="0"/>
          <a:chExt cx="0" cy="0"/>
        </a:xfrm>
      </p:grpSpPr>
      <p:sp>
        <p:nvSpPr>
          <p:cNvPr id="881" name="Google Shape;881;p48"/>
          <p:cNvSpPr txBox="1"/>
          <p:nvPr>
            <p:ph type="ctrTitle"/>
          </p:nvPr>
        </p:nvSpPr>
        <p:spPr>
          <a:xfrm>
            <a:off x="590550" y="410775"/>
            <a:ext cx="2231100" cy="74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s"/>
              <a:t>UNFAVOURABLE TERMS</a:t>
            </a:r>
            <a:endParaRPr/>
          </a:p>
          <a:p>
            <a:pPr indent="0" lvl="0" marL="0" rtl="0" algn="l">
              <a:spcBef>
                <a:spcPts val="0"/>
              </a:spcBef>
              <a:spcAft>
                <a:spcPts val="0"/>
              </a:spcAft>
              <a:buNone/>
            </a:pPr>
            <a:r>
              <a:rPr lang="es"/>
              <a:t>PREDICTION</a:t>
            </a:r>
            <a:endParaRPr/>
          </a:p>
          <a:p>
            <a:pPr indent="0" lvl="0" marL="0" rtl="0" algn="l">
              <a:spcBef>
                <a:spcPts val="0"/>
              </a:spcBef>
              <a:spcAft>
                <a:spcPts val="0"/>
              </a:spcAft>
              <a:buNone/>
            </a:pPr>
            <a:r>
              <a:t/>
            </a:r>
            <a:endParaRPr/>
          </a:p>
        </p:txBody>
      </p:sp>
      <p:sp>
        <p:nvSpPr>
          <p:cNvPr id="882" name="Google Shape;882;p48"/>
          <p:cNvSpPr/>
          <p:nvPr/>
        </p:nvSpPr>
        <p:spPr>
          <a:xfrm>
            <a:off x="3849191" y="1743216"/>
            <a:ext cx="1687200" cy="1286100"/>
          </a:xfrm>
          <a:prstGeom prst="rect">
            <a:avLst/>
          </a:prstGeom>
          <a:solidFill>
            <a:srgbClr val="F1D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8"/>
          <p:cNvSpPr/>
          <p:nvPr/>
        </p:nvSpPr>
        <p:spPr>
          <a:xfrm rot="10800000">
            <a:off x="3670712" y="1622085"/>
            <a:ext cx="2044288" cy="1809818"/>
          </a:xfrm>
          <a:custGeom>
            <a:rect b="b" l="l" r="r" t="t"/>
            <a:pathLst>
              <a:path extrusionOk="0" h="16225" w="12861">
                <a:moveTo>
                  <a:pt x="12625" y="341"/>
                </a:moveTo>
                <a:lnTo>
                  <a:pt x="12625" y="15990"/>
                </a:lnTo>
                <a:lnTo>
                  <a:pt x="233" y="15990"/>
                </a:lnTo>
                <a:lnTo>
                  <a:pt x="233" y="2811"/>
                </a:lnTo>
                <a:lnTo>
                  <a:pt x="8945" y="2811"/>
                </a:lnTo>
                <a:cubicBezTo>
                  <a:pt x="8970" y="2811"/>
                  <a:pt x="8992" y="2804"/>
                  <a:pt x="9013" y="2789"/>
                </a:cubicBezTo>
                <a:lnTo>
                  <a:pt x="12625" y="341"/>
                </a:lnTo>
                <a:close/>
                <a:moveTo>
                  <a:pt x="12744" y="1"/>
                </a:moveTo>
                <a:cubicBezTo>
                  <a:pt x="12721" y="1"/>
                  <a:pt x="12699" y="8"/>
                  <a:pt x="12679" y="22"/>
                </a:cubicBezTo>
                <a:lnTo>
                  <a:pt x="8912" y="2575"/>
                </a:lnTo>
                <a:lnTo>
                  <a:pt x="116" y="2575"/>
                </a:lnTo>
                <a:cubicBezTo>
                  <a:pt x="51" y="2575"/>
                  <a:pt x="1" y="2630"/>
                  <a:pt x="1" y="2695"/>
                </a:cubicBezTo>
                <a:lnTo>
                  <a:pt x="1" y="16105"/>
                </a:lnTo>
                <a:cubicBezTo>
                  <a:pt x="1" y="16171"/>
                  <a:pt x="51" y="16224"/>
                  <a:pt x="116" y="16224"/>
                </a:cubicBezTo>
                <a:lnTo>
                  <a:pt x="12744" y="16224"/>
                </a:lnTo>
                <a:cubicBezTo>
                  <a:pt x="12809" y="16224"/>
                  <a:pt x="12860" y="16171"/>
                  <a:pt x="12860" y="16105"/>
                </a:cubicBezTo>
                <a:lnTo>
                  <a:pt x="12860" y="119"/>
                </a:lnTo>
                <a:cubicBezTo>
                  <a:pt x="12860" y="76"/>
                  <a:pt x="12835" y="37"/>
                  <a:pt x="12799" y="15"/>
                </a:cubicBezTo>
                <a:cubicBezTo>
                  <a:pt x="12781" y="5"/>
                  <a:pt x="12762" y="1"/>
                  <a:pt x="12744"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8"/>
          <p:cNvSpPr txBox="1"/>
          <p:nvPr>
            <p:ph idx="4294967295" type="subTitle"/>
          </p:nvPr>
        </p:nvSpPr>
        <p:spPr>
          <a:xfrm>
            <a:off x="3849211" y="1743217"/>
            <a:ext cx="1687200" cy="128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jalla One"/>
              <a:ea typeface="Fjalla One"/>
              <a:cs typeface="Fjalla One"/>
              <a:sym typeface="Fjalla One"/>
            </a:endParaRPr>
          </a:p>
          <a:p>
            <a:pPr indent="0" lvl="0" marL="0" rtl="0" algn="ctr">
              <a:lnSpc>
                <a:spcPct val="100000"/>
              </a:lnSpc>
              <a:spcBef>
                <a:spcPts val="1600"/>
              </a:spcBef>
              <a:spcAft>
                <a:spcPts val="0"/>
              </a:spcAft>
              <a:buNone/>
            </a:pPr>
            <a:r>
              <a:rPr lang="es" sz="2800">
                <a:latin typeface="Fjalla One"/>
                <a:ea typeface="Fjalla One"/>
                <a:cs typeface="Fjalla One"/>
                <a:sym typeface="Fjalla One"/>
              </a:rPr>
              <a:t>12</a:t>
            </a:r>
            <a:br>
              <a:rPr lang="es" sz="2800">
                <a:latin typeface="Fjalla One"/>
                <a:ea typeface="Fjalla One"/>
                <a:cs typeface="Fjalla One"/>
                <a:sym typeface="Fjalla One"/>
              </a:rPr>
            </a:br>
            <a:r>
              <a:rPr lang="es" sz="1000"/>
              <a:t>Wrongly Predicted</a:t>
            </a:r>
            <a:endParaRPr sz="1000"/>
          </a:p>
          <a:p>
            <a:pPr indent="0" lvl="0" marL="0" rtl="0" algn="ctr">
              <a:lnSpc>
                <a:spcPct val="100000"/>
              </a:lnSpc>
              <a:spcBef>
                <a:spcPts val="0"/>
              </a:spcBef>
              <a:spcAft>
                <a:spcPts val="0"/>
              </a:spcAft>
              <a:buClr>
                <a:schemeClr val="dk1"/>
              </a:buClr>
              <a:buSzPts val="1100"/>
              <a:buFont typeface="Arial"/>
              <a:buNone/>
            </a:pPr>
            <a:r>
              <a:t/>
            </a:r>
            <a:endParaRPr sz="2800">
              <a:latin typeface="Fjalla One"/>
              <a:ea typeface="Fjalla One"/>
              <a:cs typeface="Fjalla One"/>
              <a:sym typeface="Fjalla On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88" name="Shape 888"/>
        <p:cNvGrpSpPr/>
        <p:nvPr/>
      </p:nvGrpSpPr>
      <p:grpSpPr>
        <a:xfrm>
          <a:off x="0" y="0"/>
          <a:ext cx="0" cy="0"/>
          <a:chOff x="0" y="0"/>
          <a:chExt cx="0" cy="0"/>
        </a:xfrm>
      </p:grpSpPr>
      <p:sp>
        <p:nvSpPr>
          <p:cNvPr id="889" name="Google Shape;889;p49"/>
          <p:cNvSpPr txBox="1"/>
          <p:nvPr>
            <p:ph type="ctrTitle"/>
          </p:nvPr>
        </p:nvSpPr>
        <p:spPr>
          <a:xfrm>
            <a:off x="590550" y="410775"/>
            <a:ext cx="2231100" cy="74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s"/>
              <a:t>UNFAVOURABLE TERMS</a:t>
            </a:r>
            <a:endParaRPr/>
          </a:p>
          <a:p>
            <a:pPr indent="0" lvl="0" marL="0" rtl="0" algn="l">
              <a:spcBef>
                <a:spcPts val="0"/>
              </a:spcBef>
              <a:spcAft>
                <a:spcPts val="0"/>
              </a:spcAft>
              <a:buNone/>
            </a:pPr>
            <a:r>
              <a:rPr lang="es"/>
              <a:t>PREDICTION</a:t>
            </a:r>
            <a:endParaRPr/>
          </a:p>
          <a:p>
            <a:pPr indent="0" lvl="0" marL="0" rtl="0" algn="l">
              <a:spcBef>
                <a:spcPts val="0"/>
              </a:spcBef>
              <a:spcAft>
                <a:spcPts val="0"/>
              </a:spcAft>
              <a:buNone/>
            </a:pPr>
            <a:r>
              <a:t/>
            </a:r>
            <a:endParaRPr/>
          </a:p>
        </p:txBody>
      </p:sp>
      <p:sp>
        <p:nvSpPr>
          <p:cNvPr id="890" name="Google Shape;890;p49"/>
          <p:cNvSpPr txBox="1"/>
          <p:nvPr>
            <p:ph idx="4294967295" type="subTitle"/>
          </p:nvPr>
        </p:nvSpPr>
        <p:spPr>
          <a:xfrm>
            <a:off x="1088900" y="2070150"/>
            <a:ext cx="5750100" cy="910800"/>
          </a:xfrm>
          <a:prstGeom prst="rect">
            <a:avLst/>
          </a:prstGeom>
        </p:spPr>
        <p:txBody>
          <a:bodyPr anchorCtr="0" anchor="ctr" bIns="0"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t>“If our organizational structure or status changes (if we undergo a restructuring, are acquired, or go bankrupt) we may pass your information to a successor or affiliate”</a:t>
            </a:r>
            <a:br>
              <a:rPr b="1" lang="es" sz="1100"/>
            </a:br>
            <a:r>
              <a:rPr lang="es" sz="1100"/>
              <a:t>Classified as:  Business Transfers</a:t>
            </a:r>
            <a:br>
              <a:rPr lang="es" sz="1100"/>
            </a:br>
            <a:r>
              <a:rPr lang="es" sz="1100"/>
              <a:t>Predicted as:  Changes</a:t>
            </a:r>
            <a:br>
              <a:rPr lang="es" sz="1100"/>
            </a:br>
            <a:r>
              <a:rPr lang="es" sz="1100"/>
              <a:t>Predicted as non-warning?:  1</a:t>
            </a:r>
            <a:endParaRPr sz="1100"/>
          </a:p>
          <a:p>
            <a:pPr indent="0" lvl="0" marL="0" rtl="0" algn="l">
              <a:spcBef>
                <a:spcPts val="1600"/>
              </a:spcBef>
              <a:spcAft>
                <a:spcPts val="0"/>
              </a:spcAft>
              <a:buClr>
                <a:schemeClr val="dk1"/>
              </a:buClr>
              <a:buSzPts val="1100"/>
              <a:buFont typeface="Arial"/>
              <a:buNone/>
            </a:pPr>
            <a:r>
              <a:t/>
            </a:r>
            <a:endParaRPr sz="1100"/>
          </a:p>
          <a:p>
            <a:pPr indent="0" lvl="0" marL="0" rtl="0" algn="l">
              <a:spcBef>
                <a:spcPts val="1600"/>
              </a:spcBef>
              <a:spcAft>
                <a:spcPts val="0"/>
              </a:spcAft>
              <a:buClr>
                <a:schemeClr val="dk1"/>
              </a:buClr>
              <a:buSzPts val="1100"/>
              <a:buFont typeface="Arial"/>
              <a:buNone/>
            </a:pPr>
            <a:r>
              <a:t/>
            </a:r>
            <a:endParaRPr sz="1100"/>
          </a:p>
          <a:p>
            <a:pPr indent="0" lvl="0" marL="0" rtl="0" algn="ctr">
              <a:spcBef>
                <a:spcPts val="1600"/>
              </a:spcBef>
              <a:spcAft>
                <a:spcPts val="1600"/>
              </a:spcAft>
              <a:buNone/>
            </a:pPr>
            <a:r>
              <a:t/>
            </a:r>
            <a:endParaRPr sz="1100"/>
          </a:p>
        </p:txBody>
      </p:sp>
      <p:sp>
        <p:nvSpPr>
          <p:cNvPr id="891" name="Google Shape;891;p49"/>
          <p:cNvSpPr txBox="1"/>
          <p:nvPr>
            <p:ph idx="4294967295" type="subTitle"/>
          </p:nvPr>
        </p:nvSpPr>
        <p:spPr>
          <a:xfrm>
            <a:off x="1088900" y="3725100"/>
            <a:ext cx="5750100" cy="910800"/>
          </a:xfrm>
          <a:prstGeom prst="rect">
            <a:avLst/>
          </a:prstGeom>
        </p:spPr>
        <p:txBody>
          <a:bodyPr anchorCtr="0" anchor="ctr" bIns="0"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t>“</a:t>
            </a:r>
            <a:r>
              <a:rPr b="1" lang="es"/>
              <a:t>In order to view, amend, erase, or correct your Collected Information, contact Plex support”</a:t>
            </a:r>
            <a:br>
              <a:rPr b="1" lang="es" sz="1100"/>
            </a:br>
            <a:r>
              <a:rPr lang="es" sz="1100"/>
              <a:t>Classified as:  Personal Data</a:t>
            </a:r>
            <a:br>
              <a:rPr lang="es" sz="1100"/>
            </a:br>
            <a:r>
              <a:rPr lang="es" sz="1100"/>
              <a:t>Predicted as:  Right to leave the service</a:t>
            </a:r>
            <a:br>
              <a:rPr lang="es" sz="1100"/>
            </a:br>
            <a:r>
              <a:rPr lang="es" sz="1100"/>
              <a:t>Predicted as non-warning?:  0</a:t>
            </a:r>
            <a:endParaRPr sz="1100"/>
          </a:p>
          <a:p>
            <a:pPr indent="0" lvl="0" marL="0" rtl="0" algn="l">
              <a:spcBef>
                <a:spcPts val="1600"/>
              </a:spcBef>
              <a:spcAft>
                <a:spcPts val="0"/>
              </a:spcAft>
              <a:buClr>
                <a:schemeClr val="dk1"/>
              </a:buClr>
              <a:buSzPts val="1100"/>
              <a:buFont typeface="Arial"/>
              <a:buNone/>
            </a:pPr>
            <a:r>
              <a:t/>
            </a:r>
            <a:endParaRPr sz="1100"/>
          </a:p>
          <a:p>
            <a:pPr indent="0" lvl="0" marL="0" rtl="0" algn="r">
              <a:spcBef>
                <a:spcPts val="1600"/>
              </a:spcBef>
              <a:spcAft>
                <a:spcPts val="0"/>
              </a:spcAft>
              <a:buClr>
                <a:schemeClr val="dk1"/>
              </a:buClr>
              <a:buSzPts val="1100"/>
              <a:buFont typeface="Arial"/>
              <a:buNone/>
            </a:pPr>
            <a:r>
              <a:t/>
            </a:r>
            <a:endParaRPr sz="1100"/>
          </a:p>
          <a:p>
            <a:pPr indent="0" lvl="0" marL="0" rtl="0" algn="r">
              <a:spcBef>
                <a:spcPts val="1600"/>
              </a:spcBef>
              <a:spcAft>
                <a:spcPts val="0"/>
              </a:spcAft>
              <a:buClr>
                <a:schemeClr val="dk1"/>
              </a:buClr>
              <a:buSzPts val="1100"/>
              <a:buFont typeface="Arial"/>
              <a:buNone/>
            </a:pPr>
            <a:r>
              <a:t/>
            </a:r>
            <a:endParaRPr sz="1100"/>
          </a:p>
          <a:p>
            <a:pPr indent="0" lvl="0" marL="0" rtl="0" algn="r">
              <a:spcBef>
                <a:spcPts val="1600"/>
              </a:spcBef>
              <a:spcAft>
                <a:spcPts val="0"/>
              </a:spcAft>
              <a:buClr>
                <a:schemeClr val="dk1"/>
              </a:buClr>
              <a:buSzPts val="1100"/>
              <a:buFont typeface="Arial"/>
              <a:buNone/>
            </a:pPr>
            <a:r>
              <a:t/>
            </a:r>
            <a:endParaRPr sz="1100"/>
          </a:p>
          <a:p>
            <a:pPr indent="0" lvl="0" marL="0" rtl="0" algn="r">
              <a:spcBef>
                <a:spcPts val="1600"/>
              </a:spcBef>
              <a:spcAft>
                <a:spcPts val="1600"/>
              </a:spcAft>
              <a:buNone/>
            </a:pPr>
            <a:r>
              <a:t/>
            </a:r>
            <a:endParaRPr sz="1100"/>
          </a:p>
        </p:txBody>
      </p:sp>
      <p:sp>
        <p:nvSpPr>
          <p:cNvPr id="892" name="Google Shape;892;p49"/>
          <p:cNvSpPr txBox="1"/>
          <p:nvPr>
            <p:ph idx="4294967295" type="subTitle"/>
          </p:nvPr>
        </p:nvSpPr>
        <p:spPr>
          <a:xfrm>
            <a:off x="1088900" y="4764525"/>
            <a:ext cx="5750100" cy="910800"/>
          </a:xfrm>
          <a:prstGeom prst="rect">
            <a:avLst/>
          </a:prstGeom>
        </p:spPr>
        <p:txBody>
          <a:bodyPr anchorCtr="0" anchor="ctr" bIns="0"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t>“By registering for an account, you further agree to (a) provide accurate, truthful, current and complete information”</a:t>
            </a:r>
            <a:br>
              <a:rPr b="1" lang="es" sz="1100"/>
            </a:br>
            <a:r>
              <a:rPr lang="es" sz="1100"/>
              <a:t>Classified as:  Transparency</a:t>
            </a:r>
            <a:br>
              <a:rPr lang="es" sz="1100"/>
            </a:br>
            <a:r>
              <a:rPr lang="es" sz="1100"/>
              <a:t>Predicted as:  Anonymity and Tracking</a:t>
            </a:r>
            <a:br>
              <a:rPr lang="es" sz="1100"/>
            </a:br>
            <a:r>
              <a:rPr lang="es" sz="1100"/>
              <a:t>Predicted as non-warning?:  0</a:t>
            </a:r>
            <a:endParaRPr sz="1100"/>
          </a:p>
          <a:p>
            <a:pPr indent="0" lvl="0" marL="0" rtl="0" algn="r">
              <a:spcBef>
                <a:spcPts val="1600"/>
              </a:spcBef>
              <a:spcAft>
                <a:spcPts val="0"/>
              </a:spcAft>
              <a:buClr>
                <a:schemeClr val="dk1"/>
              </a:buClr>
              <a:buSzPts val="1100"/>
              <a:buFont typeface="Arial"/>
              <a:buNone/>
            </a:pPr>
            <a:r>
              <a:t/>
            </a:r>
            <a:endParaRPr sz="1100"/>
          </a:p>
          <a:p>
            <a:pPr indent="0" lvl="0" marL="0" rtl="0" algn="r">
              <a:spcBef>
                <a:spcPts val="1600"/>
              </a:spcBef>
              <a:spcAft>
                <a:spcPts val="0"/>
              </a:spcAft>
              <a:buClr>
                <a:schemeClr val="dk1"/>
              </a:buClr>
              <a:buSzPts val="1100"/>
              <a:buFont typeface="Arial"/>
              <a:buNone/>
            </a:pPr>
            <a:r>
              <a:t/>
            </a:r>
            <a:endParaRPr sz="1100"/>
          </a:p>
          <a:p>
            <a:pPr indent="0" lvl="0" marL="0" rtl="0" algn="r">
              <a:spcBef>
                <a:spcPts val="1600"/>
              </a:spcBef>
              <a:spcAft>
                <a:spcPts val="0"/>
              </a:spcAft>
              <a:buClr>
                <a:schemeClr val="dk1"/>
              </a:buClr>
              <a:buSzPts val="1100"/>
              <a:buFont typeface="Arial"/>
              <a:buNone/>
            </a:pPr>
            <a:r>
              <a:t/>
            </a:r>
            <a:endParaRPr sz="1100"/>
          </a:p>
          <a:p>
            <a:pPr indent="0" lvl="0" marL="0" rtl="0" algn="r">
              <a:spcBef>
                <a:spcPts val="1600"/>
              </a:spcBef>
              <a:spcAft>
                <a:spcPts val="1600"/>
              </a:spcAft>
              <a:buNone/>
            </a:pPr>
            <a:r>
              <a:t/>
            </a:r>
            <a:endParaRPr sz="1100"/>
          </a:p>
        </p:txBody>
      </p:sp>
      <p:sp>
        <p:nvSpPr>
          <p:cNvPr id="893" name="Google Shape;893;p49"/>
          <p:cNvSpPr/>
          <p:nvPr/>
        </p:nvSpPr>
        <p:spPr>
          <a:xfrm>
            <a:off x="8156594" y="388646"/>
            <a:ext cx="716100" cy="647400"/>
          </a:xfrm>
          <a:prstGeom prst="rect">
            <a:avLst/>
          </a:prstGeom>
          <a:solidFill>
            <a:srgbClr val="F1D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9"/>
          <p:cNvSpPr/>
          <p:nvPr/>
        </p:nvSpPr>
        <p:spPr>
          <a:xfrm rot="10800000">
            <a:off x="8080823" y="327687"/>
            <a:ext cx="867925" cy="910790"/>
          </a:xfrm>
          <a:custGeom>
            <a:rect b="b" l="l" r="r" t="t"/>
            <a:pathLst>
              <a:path extrusionOk="0" h="16225" w="12861">
                <a:moveTo>
                  <a:pt x="12625" y="341"/>
                </a:moveTo>
                <a:lnTo>
                  <a:pt x="12625" y="15990"/>
                </a:lnTo>
                <a:lnTo>
                  <a:pt x="233" y="15990"/>
                </a:lnTo>
                <a:lnTo>
                  <a:pt x="233" y="2811"/>
                </a:lnTo>
                <a:lnTo>
                  <a:pt x="8945" y="2811"/>
                </a:lnTo>
                <a:cubicBezTo>
                  <a:pt x="8970" y="2811"/>
                  <a:pt x="8992" y="2804"/>
                  <a:pt x="9013" y="2789"/>
                </a:cubicBezTo>
                <a:lnTo>
                  <a:pt x="12625" y="341"/>
                </a:lnTo>
                <a:close/>
                <a:moveTo>
                  <a:pt x="12744" y="1"/>
                </a:moveTo>
                <a:cubicBezTo>
                  <a:pt x="12721" y="1"/>
                  <a:pt x="12699" y="8"/>
                  <a:pt x="12679" y="22"/>
                </a:cubicBezTo>
                <a:lnTo>
                  <a:pt x="8912" y="2575"/>
                </a:lnTo>
                <a:lnTo>
                  <a:pt x="116" y="2575"/>
                </a:lnTo>
                <a:cubicBezTo>
                  <a:pt x="51" y="2575"/>
                  <a:pt x="1" y="2630"/>
                  <a:pt x="1" y="2695"/>
                </a:cubicBezTo>
                <a:lnTo>
                  <a:pt x="1" y="16105"/>
                </a:lnTo>
                <a:cubicBezTo>
                  <a:pt x="1" y="16171"/>
                  <a:pt x="51" y="16224"/>
                  <a:pt x="116" y="16224"/>
                </a:cubicBezTo>
                <a:lnTo>
                  <a:pt x="12744" y="16224"/>
                </a:lnTo>
                <a:cubicBezTo>
                  <a:pt x="12809" y="16224"/>
                  <a:pt x="12860" y="16171"/>
                  <a:pt x="12860" y="16105"/>
                </a:cubicBezTo>
                <a:lnTo>
                  <a:pt x="12860" y="119"/>
                </a:lnTo>
                <a:cubicBezTo>
                  <a:pt x="12860" y="76"/>
                  <a:pt x="12835" y="37"/>
                  <a:pt x="12799" y="15"/>
                </a:cubicBezTo>
                <a:cubicBezTo>
                  <a:pt x="12781" y="5"/>
                  <a:pt x="12762" y="1"/>
                  <a:pt x="12744"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9"/>
          <p:cNvSpPr txBox="1"/>
          <p:nvPr>
            <p:ph idx="4294967295" type="subTitle"/>
          </p:nvPr>
        </p:nvSpPr>
        <p:spPr>
          <a:xfrm>
            <a:off x="8156603" y="388646"/>
            <a:ext cx="716100" cy="647400"/>
          </a:xfrm>
          <a:prstGeom prst="rect">
            <a:avLst/>
          </a:prstGeom>
          <a:solidFill>
            <a:srgbClr val="333333"/>
          </a:solidFill>
        </p:spPr>
        <p:txBody>
          <a:bodyPr anchorCtr="0" anchor="ctr" bIns="91425" lIns="91425" spcFirstLastPara="1" rIns="91425" wrap="square" tIns="91425">
            <a:noAutofit/>
          </a:bodyPr>
          <a:lstStyle/>
          <a:p>
            <a:pPr indent="0" lvl="0" marL="0" rtl="0" algn="ctr">
              <a:spcBef>
                <a:spcPts val="0"/>
              </a:spcBef>
              <a:spcAft>
                <a:spcPts val="1600"/>
              </a:spcAft>
              <a:buNone/>
            </a:pPr>
            <a:br>
              <a:rPr lang="es">
                <a:solidFill>
                  <a:srgbClr val="FFC800"/>
                </a:solidFill>
                <a:latin typeface="Fjalla One"/>
                <a:ea typeface="Fjalla One"/>
                <a:cs typeface="Fjalla One"/>
                <a:sym typeface="Fjalla One"/>
              </a:rPr>
            </a:br>
            <a:r>
              <a:rPr lang="es">
                <a:solidFill>
                  <a:srgbClr val="FFC800"/>
                </a:solidFill>
                <a:latin typeface="Fjalla One"/>
                <a:ea typeface="Fjalla One"/>
                <a:cs typeface="Fjalla One"/>
                <a:sym typeface="Fjalla One"/>
              </a:rPr>
              <a:t>e.g.</a:t>
            </a:r>
            <a:endParaRPr>
              <a:solidFill>
                <a:srgbClr val="FFC800"/>
              </a:solidFill>
              <a:latin typeface="Fjalla One"/>
              <a:ea typeface="Fjalla One"/>
              <a:cs typeface="Fjalla One"/>
              <a:sym typeface="Fjalla One"/>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899" name="Shape 899"/>
        <p:cNvGrpSpPr/>
        <p:nvPr/>
      </p:nvGrpSpPr>
      <p:grpSpPr>
        <a:xfrm>
          <a:off x="0" y="0"/>
          <a:ext cx="0" cy="0"/>
          <a:chOff x="0" y="0"/>
          <a:chExt cx="0" cy="0"/>
        </a:xfrm>
      </p:grpSpPr>
      <p:sp>
        <p:nvSpPr>
          <p:cNvPr id="900" name="Google Shape;900;p50"/>
          <p:cNvSpPr txBox="1"/>
          <p:nvPr>
            <p:ph idx="4294967295" type="body"/>
          </p:nvPr>
        </p:nvSpPr>
        <p:spPr>
          <a:xfrm>
            <a:off x="1535900" y="1303725"/>
            <a:ext cx="6411600" cy="3518400"/>
          </a:xfrm>
          <a:prstGeom prst="rect">
            <a:avLst/>
          </a:prstGeom>
        </p:spPr>
        <p:txBody>
          <a:bodyPr anchorCtr="0" anchor="ctr" bIns="91425" lIns="91425" spcFirstLastPara="1" rIns="91425" wrap="square" tIns="91425">
            <a:noAutofit/>
          </a:bodyPr>
          <a:lstStyle/>
          <a:p>
            <a:pPr indent="0" lvl="0" marL="0" rtl="0" algn="l">
              <a:spcBef>
                <a:spcPts val="300"/>
              </a:spcBef>
              <a:spcAft>
                <a:spcPts val="0"/>
              </a:spcAft>
              <a:buNone/>
            </a:pPr>
            <a:r>
              <a:t/>
            </a:r>
            <a:endParaRPr>
              <a:latin typeface="Fjalla One"/>
              <a:ea typeface="Fjalla One"/>
              <a:cs typeface="Fjalla One"/>
              <a:sym typeface="Fjalla One"/>
            </a:endParaRPr>
          </a:p>
          <a:p>
            <a:pPr indent="0" lvl="0" marL="0" rtl="0" algn="l">
              <a:spcBef>
                <a:spcPts val="300"/>
              </a:spcBef>
              <a:spcAft>
                <a:spcPts val="0"/>
              </a:spcAft>
              <a:buNone/>
            </a:pPr>
            <a:r>
              <a:t/>
            </a:r>
            <a:endParaRPr>
              <a:latin typeface="Fjalla One"/>
              <a:ea typeface="Fjalla One"/>
              <a:cs typeface="Fjalla One"/>
              <a:sym typeface="Fjalla One"/>
            </a:endParaRPr>
          </a:p>
          <a:p>
            <a:pPr indent="0" lvl="0" marL="0" rtl="0" algn="l">
              <a:spcBef>
                <a:spcPts val="300"/>
              </a:spcBef>
              <a:spcAft>
                <a:spcPts val="0"/>
              </a:spcAft>
              <a:buNone/>
            </a:pPr>
            <a:r>
              <a:t/>
            </a:r>
            <a:endParaRPr>
              <a:latin typeface="Fjalla One"/>
              <a:ea typeface="Fjalla One"/>
              <a:cs typeface="Fjalla One"/>
              <a:sym typeface="Fjalla One"/>
            </a:endParaRPr>
          </a:p>
          <a:p>
            <a:pPr indent="0" lvl="0" marL="0" rtl="0" algn="l">
              <a:spcBef>
                <a:spcPts val="300"/>
              </a:spcBef>
              <a:spcAft>
                <a:spcPts val="0"/>
              </a:spcAft>
              <a:buNone/>
            </a:pPr>
            <a:r>
              <a:rPr lang="es">
                <a:latin typeface="Fjalla One"/>
                <a:ea typeface="Fjalla One"/>
                <a:cs typeface="Fjalla One"/>
                <a:sym typeface="Fjalla One"/>
              </a:rPr>
              <a:t>LIMITATIONS</a:t>
            </a:r>
            <a:endParaRPr sz="1000">
              <a:latin typeface="Anton"/>
              <a:ea typeface="Anton"/>
              <a:cs typeface="Anton"/>
              <a:sym typeface="Anton"/>
            </a:endParaRPr>
          </a:p>
          <a:p>
            <a:pPr indent="-292100" lvl="0" marL="457200" rtl="0" algn="l">
              <a:spcBef>
                <a:spcPts val="300"/>
              </a:spcBef>
              <a:spcAft>
                <a:spcPts val="0"/>
              </a:spcAft>
              <a:buSzPts val="1000"/>
              <a:buAutoNum type="arabicPeriod"/>
            </a:pPr>
            <a:r>
              <a:rPr lang="es" sz="1000"/>
              <a:t>Inaccurate classification or summarization in the dataset </a:t>
            </a:r>
            <a:endParaRPr sz="1000"/>
          </a:p>
          <a:p>
            <a:pPr indent="-292100" lvl="0" marL="457200" rtl="0" algn="l">
              <a:spcBef>
                <a:spcPts val="0"/>
              </a:spcBef>
              <a:spcAft>
                <a:spcPts val="0"/>
              </a:spcAft>
              <a:buSzPts val="1000"/>
              <a:buAutoNum type="arabicPeriod"/>
            </a:pPr>
            <a:r>
              <a:rPr lang="es" sz="1000"/>
              <a:t>Wrongly predicted topics and unfavourable terms classification</a:t>
            </a:r>
            <a:endParaRPr sz="1000"/>
          </a:p>
          <a:p>
            <a:pPr indent="-292100" lvl="0" marL="457200" rtl="0" algn="l">
              <a:spcBef>
                <a:spcPts val="0"/>
              </a:spcBef>
              <a:spcAft>
                <a:spcPts val="0"/>
              </a:spcAft>
              <a:buSzPts val="1000"/>
              <a:buAutoNum type="arabicPeriod"/>
            </a:pPr>
            <a:r>
              <a:rPr lang="es" sz="1000"/>
              <a:t>Requires a clear segmentation format of terms of service url page to be presented for better prediction and classification</a:t>
            </a:r>
            <a:br>
              <a:rPr lang="es" sz="1000"/>
            </a:br>
            <a:endParaRPr>
              <a:latin typeface="Fjalla One"/>
              <a:ea typeface="Fjalla One"/>
              <a:cs typeface="Fjalla One"/>
              <a:sym typeface="Fjalla One"/>
            </a:endParaRPr>
          </a:p>
          <a:p>
            <a:pPr indent="0" lvl="0" marL="0" rtl="0" algn="l">
              <a:spcBef>
                <a:spcPts val="300"/>
              </a:spcBef>
              <a:spcAft>
                <a:spcPts val="0"/>
              </a:spcAft>
              <a:buNone/>
            </a:pPr>
            <a:r>
              <a:rPr lang="es">
                <a:latin typeface="Fjalla One"/>
                <a:ea typeface="Fjalla One"/>
                <a:cs typeface="Fjalla One"/>
                <a:sym typeface="Fjalla One"/>
              </a:rPr>
              <a:t>CONCLUSION  </a:t>
            </a:r>
            <a:endParaRPr sz="1000">
              <a:latin typeface="Anton"/>
              <a:ea typeface="Anton"/>
              <a:cs typeface="Anton"/>
              <a:sym typeface="Anton"/>
            </a:endParaRPr>
          </a:p>
          <a:p>
            <a:pPr indent="-292100" lvl="0" marL="457200" rtl="0" algn="l">
              <a:spcBef>
                <a:spcPts val="300"/>
              </a:spcBef>
              <a:spcAft>
                <a:spcPts val="0"/>
              </a:spcAft>
              <a:buSzPts val="1000"/>
              <a:buAutoNum type="arabicPeriod"/>
            </a:pPr>
            <a:r>
              <a:rPr lang="es" sz="1000"/>
              <a:t>The model was able to achieve an accuracy rate of 72.7 % in predicting one out of twenty-four subject topics, against a baseline of 11% </a:t>
            </a:r>
            <a:endParaRPr sz="1000"/>
          </a:p>
          <a:p>
            <a:pPr indent="-292100" lvl="0" marL="457200" rtl="0" algn="l">
              <a:spcBef>
                <a:spcPts val="0"/>
              </a:spcBef>
              <a:spcAft>
                <a:spcPts val="0"/>
              </a:spcAft>
              <a:buSzPts val="1000"/>
              <a:buAutoNum type="arabicPeriod"/>
            </a:pPr>
            <a:r>
              <a:rPr lang="es" sz="1000"/>
              <a:t>The model was able to achieve AN accuracy rate of 84% in predicting unfavourable (warning) terms, against a baseline of 51.6%</a:t>
            </a:r>
            <a:endParaRPr sz="1000"/>
          </a:p>
          <a:p>
            <a:pPr indent="0" lvl="0" marL="0" rtl="0" algn="l">
              <a:spcBef>
                <a:spcPts val="300"/>
              </a:spcBef>
              <a:spcAft>
                <a:spcPts val="0"/>
              </a:spcAft>
              <a:buNone/>
            </a:pPr>
            <a:r>
              <a:t/>
            </a:r>
            <a:endParaRPr sz="1000"/>
          </a:p>
          <a:p>
            <a:pPr indent="0" lvl="0" marL="0" rtl="0" algn="l">
              <a:spcBef>
                <a:spcPts val="300"/>
              </a:spcBef>
              <a:spcAft>
                <a:spcPts val="0"/>
              </a:spcAft>
              <a:buNone/>
            </a:pPr>
            <a:r>
              <a:t/>
            </a:r>
            <a:endParaRPr sz="1000"/>
          </a:p>
          <a:p>
            <a:pPr indent="0" lvl="0" marL="457200" rtl="0" algn="l">
              <a:spcBef>
                <a:spcPts val="300"/>
              </a:spcBef>
              <a:spcAft>
                <a:spcPts val="0"/>
              </a:spcAft>
              <a:buNone/>
            </a:pPr>
            <a:r>
              <a:t/>
            </a:r>
            <a:endParaRPr sz="1000"/>
          </a:p>
        </p:txBody>
      </p:sp>
      <p:sp>
        <p:nvSpPr>
          <p:cNvPr id="901" name="Google Shape;901;p50"/>
          <p:cNvSpPr txBox="1"/>
          <p:nvPr>
            <p:ph type="ctrTitle"/>
          </p:nvPr>
        </p:nvSpPr>
        <p:spPr>
          <a:xfrm>
            <a:off x="590550" y="410777"/>
            <a:ext cx="2092800" cy="74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LIMITATIONS + CONCLUSION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05" name="Shape 905"/>
        <p:cNvGrpSpPr/>
        <p:nvPr/>
      </p:nvGrpSpPr>
      <p:grpSpPr>
        <a:xfrm>
          <a:off x="0" y="0"/>
          <a:ext cx="0" cy="0"/>
          <a:chOff x="0" y="0"/>
          <a:chExt cx="0" cy="0"/>
        </a:xfrm>
      </p:grpSpPr>
      <p:sp>
        <p:nvSpPr>
          <p:cNvPr id="906" name="Google Shape;906;p51"/>
          <p:cNvSpPr txBox="1"/>
          <p:nvPr>
            <p:ph type="ctrTitle"/>
          </p:nvPr>
        </p:nvSpPr>
        <p:spPr>
          <a:xfrm>
            <a:off x="590550" y="410777"/>
            <a:ext cx="2092800" cy="74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WEB APPLICATION TOOL</a:t>
            </a:r>
            <a:endParaRPr/>
          </a:p>
        </p:txBody>
      </p:sp>
      <p:sp>
        <p:nvSpPr>
          <p:cNvPr id="907" name="Google Shape;907;p51"/>
          <p:cNvSpPr txBox="1"/>
          <p:nvPr>
            <p:ph idx="1" type="subTitle"/>
          </p:nvPr>
        </p:nvSpPr>
        <p:spPr>
          <a:xfrm>
            <a:off x="5161350" y="1108200"/>
            <a:ext cx="3482700" cy="178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400"/>
              <a:t>Enter the terms of service or privacy policy URL of desired service to find out whether it is '</a:t>
            </a:r>
            <a:r>
              <a:rPr b="1" lang="es" sz="1400"/>
              <a:t>GOOD TO GO</a:t>
            </a:r>
            <a:r>
              <a:rPr lang="es" sz="1400"/>
              <a:t>' or '</a:t>
            </a:r>
            <a:r>
              <a:rPr b="1" lang="es" sz="1400"/>
              <a:t>WARNING: YOUR ATTENTION REQUIRED'</a:t>
            </a:r>
            <a:r>
              <a:rPr lang="es" sz="1400"/>
              <a:t> and the dropdown of warning terms</a:t>
            </a:r>
            <a:endParaRPr sz="1400"/>
          </a:p>
        </p:txBody>
      </p:sp>
      <p:pic>
        <p:nvPicPr>
          <p:cNvPr id="908" name="Google Shape;908;p51"/>
          <p:cNvPicPr preferRelativeResize="0"/>
          <p:nvPr/>
        </p:nvPicPr>
        <p:blipFill>
          <a:blip r:embed="rId3">
            <a:alphaModFix/>
          </a:blip>
          <a:stretch>
            <a:fillRect/>
          </a:stretch>
        </p:blipFill>
        <p:spPr>
          <a:xfrm>
            <a:off x="1092500" y="1356500"/>
            <a:ext cx="3482700" cy="182090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912" name="Shape 912"/>
        <p:cNvGrpSpPr/>
        <p:nvPr/>
      </p:nvGrpSpPr>
      <p:grpSpPr>
        <a:xfrm>
          <a:off x="0" y="0"/>
          <a:ext cx="0" cy="0"/>
          <a:chOff x="0" y="0"/>
          <a:chExt cx="0" cy="0"/>
        </a:xfrm>
      </p:grpSpPr>
      <p:sp>
        <p:nvSpPr>
          <p:cNvPr id="913" name="Google Shape;913;p52"/>
          <p:cNvSpPr txBox="1"/>
          <p:nvPr>
            <p:ph idx="4294967295" type="ctrTitle"/>
          </p:nvPr>
        </p:nvSpPr>
        <p:spPr>
          <a:xfrm>
            <a:off x="3381175" y="2234767"/>
            <a:ext cx="4700100" cy="178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WEBSITE</a:t>
            </a:r>
            <a:endParaRPr/>
          </a:p>
        </p:txBody>
      </p:sp>
      <p:pic>
        <p:nvPicPr>
          <p:cNvPr id="914" name="Google Shape;914;p52" title="demo (1).mov">
            <a:hlinkClick r:id="rId3"/>
          </p:cNvPr>
          <p:cNvPicPr preferRelativeResize="0"/>
          <p:nvPr/>
        </p:nvPicPr>
        <p:blipFill>
          <a:blip r:embed="rId4">
            <a:alphaModFix/>
          </a:blip>
          <a:stretch>
            <a:fillRect/>
          </a:stretch>
        </p:blipFill>
        <p:spPr>
          <a:xfrm>
            <a:off x="1143016" y="0"/>
            <a:ext cx="6857970" cy="5143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918" name="Shape 918"/>
        <p:cNvGrpSpPr/>
        <p:nvPr/>
      </p:nvGrpSpPr>
      <p:grpSpPr>
        <a:xfrm>
          <a:off x="0" y="0"/>
          <a:ext cx="0" cy="0"/>
          <a:chOff x="0" y="0"/>
          <a:chExt cx="0" cy="0"/>
        </a:xfrm>
      </p:grpSpPr>
      <p:sp>
        <p:nvSpPr>
          <p:cNvPr id="919" name="Google Shape;919;p53"/>
          <p:cNvSpPr txBox="1"/>
          <p:nvPr>
            <p:ph idx="4294967295" type="body"/>
          </p:nvPr>
        </p:nvSpPr>
        <p:spPr>
          <a:xfrm>
            <a:off x="1535900" y="1303725"/>
            <a:ext cx="6411600" cy="3518400"/>
          </a:xfrm>
          <a:prstGeom prst="rect">
            <a:avLst/>
          </a:prstGeom>
        </p:spPr>
        <p:txBody>
          <a:bodyPr anchorCtr="0" anchor="ctr" bIns="91425" lIns="91425" spcFirstLastPara="1" rIns="91425" wrap="square" tIns="91425">
            <a:noAutofit/>
          </a:bodyPr>
          <a:lstStyle/>
          <a:p>
            <a:pPr indent="0" lvl="0" marL="0" rtl="0" algn="l">
              <a:spcBef>
                <a:spcPts val="300"/>
              </a:spcBef>
              <a:spcAft>
                <a:spcPts val="0"/>
              </a:spcAft>
              <a:buNone/>
            </a:pPr>
            <a:r>
              <a:t/>
            </a:r>
            <a:endParaRPr>
              <a:latin typeface="Fjalla One"/>
              <a:ea typeface="Fjalla One"/>
              <a:cs typeface="Fjalla One"/>
              <a:sym typeface="Fjalla One"/>
            </a:endParaRPr>
          </a:p>
          <a:p>
            <a:pPr indent="0" lvl="0" marL="0" rtl="0" algn="l">
              <a:spcBef>
                <a:spcPts val="300"/>
              </a:spcBef>
              <a:spcAft>
                <a:spcPts val="0"/>
              </a:spcAft>
              <a:buNone/>
            </a:pPr>
            <a:r>
              <a:t/>
            </a:r>
            <a:endParaRPr>
              <a:latin typeface="Fjalla One"/>
              <a:ea typeface="Fjalla One"/>
              <a:cs typeface="Fjalla One"/>
              <a:sym typeface="Fjalla One"/>
            </a:endParaRPr>
          </a:p>
          <a:p>
            <a:pPr indent="0" lvl="0" marL="0" rtl="0" algn="l">
              <a:spcBef>
                <a:spcPts val="300"/>
              </a:spcBef>
              <a:spcAft>
                <a:spcPts val="0"/>
              </a:spcAft>
              <a:buNone/>
            </a:pPr>
            <a:r>
              <a:t/>
            </a:r>
            <a:endParaRPr>
              <a:latin typeface="Fjalla One"/>
              <a:ea typeface="Fjalla One"/>
              <a:cs typeface="Fjalla One"/>
              <a:sym typeface="Fjalla One"/>
            </a:endParaRPr>
          </a:p>
          <a:p>
            <a:pPr indent="0" lvl="0" marL="0" rtl="0" algn="l">
              <a:spcBef>
                <a:spcPts val="300"/>
              </a:spcBef>
              <a:spcAft>
                <a:spcPts val="0"/>
              </a:spcAft>
              <a:buNone/>
            </a:pPr>
            <a:r>
              <a:rPr lang="es">
                <a:latin typeface="Fjalla One"/>
                <a:ea typeface="Fjalla One"/>
                <a:cs typeface="Fjalla One"/>
                <a:sym typeface="Fjalla One"/>
              </a:rPr>
              <a:t>F</a:t>
            </a:r>
            <a:r>
              <a:rPr lang="es">
                <a:latin typeface="Fjalla One"/>
                <a:ea typeface="Fjalla One"/>
                <a:cs typeface="Fjalla One"/>
                <a:sym typeface="Fjalla One"/>
              </a:rPr>
              <a:t>urther be improved on</a:t>
            </a:r>
            <a:endParaRPr sz="1000">
              <a:latin typeface="Anton"/>
              <a:ea typeface="Anton"/>
              <a:cs typeface="Anton"/>
              <a:sym typeface="Anton"/>
            </a:endParaRPr>
          </a:p>
          <a:p>
            <a:pPr indent="-292100" lvl="0" marL="457200" rtl="0" algn="l">
              <a:spcBef>
                <a:spcPts val="300"/>
              </a:spcBef>
              <a:spcAft>
                <a:spcPts val="0"/>
              </a:spcAft>
              <a:buSzPts val="1000"/>
              <a:buChar char="●"/>
            </a:pPr>
            <a:r>
              <a:rPr lang="es" sz="1000"/>
              <a:t>Develop a neural network model with a specialized word embedding layer</a:t>
            </a:r>
            <a:endParaRPr sz="1000"/>
          </a:p>
          <a:p>
            <a:pPr indent="-292100" lvl="0" marL="457200" rtl="0" algn="l">
              <a:spcBef>
                <a:spcPts val="0"/>
              </a:spcBef>
              <a:spcAft>
                <a:spcPts val="0"/>
              </a:spcAft>
              <a:buSzPts val="1000"/>
              <a:buChar char="●"/>
            </a:pPr>
            <a:r>
              <a:rPr lang="es" sz="1000"/>
              <a:t>Sentiment analysis</a:t>
            </a:r>
            <a:endParaRPr sz="1000"/>
          </a:p>
          <a:p>
            <a:pPr indent="-292100" lvl="0" marL="457200" rtl="0" algn="l">
              <a:spcBef>
                <a:spcPts val="0"/>
              </a:spcBef>
              <a:spcAft>
                <a:spcPts val="0"/>
              </a:spcAft>
              <a:buSzPts val="1000"/>
              <a:buChar char="●"/>
            </a:pPr>
            <a:r>
              <a:rPr lang="es" sz="1000"/>
              <a:t>Deciding on a threshold (warning or non-warning) for each specific categorical service so that the analysis could be more precise</a:t>
            </a:r>
            <a:endParaRPr sz="1000"/>
          </a:p>
          <a:p>
            <a:pPr indent="-292100" lvl="0" marL="457200" rtl="0" algn="l">
              <a:spcBef>
                <a:spcPts val="0"/>
              </a:spcBef>
              <a:spcAft>
                <a:spcPts val="0"/>
              </a:spcAft>
              <a:buSzPts val="1000"/>
              <a:buChar char="●"/>
            </a:pPr>
            <a:r>
              <a:rPr lang="es" sz="1000"/>
              <a:t>Refining the accuracy-precision further through additional data, model tuning and re-evaluation of the classification framework</a:t>
            </a:r>
            <a:endParaRPr sz="1000"/>
          </a:p>
          <a:p>
            <a:pPr indent="-292100" lvl="0" marL="457200" rtl="0" algn="l">
              <a:spcBef>
                <a:spcPts val="0"/>
              </a:spcBef>
              <a:spcAft>
                <a:spcPts val="0"/>
              </a:spcAft>
              <a:buSzPts val="1000"/>
              <a:buChar char="●"/>
            </a:pPr>
            <a:r>
              <a:rPr lang="es" sz="1000"/>
              <a:t>Further improvement on the front-end user application</a:t>
            </a:r>
            <a:endParaRPr sz="1000"/>
          </a:p>
          <a:p>
            <a:pPr indent="0" lvl="0" marL="0" rtl="0" algn="l">
              <a:spcBef>
                <a:spcPts val="300"/>
              </a:spcBef>
              <a:spcAft>
                <a:spcPts val="0"/>
              </a:spcAft>
              <a:buNone/>
            </a:pPr>
            <a:r>
              <a:t/>
            </a:r>
            <a:endParaRPr sz="1000"/>
          </a:p>
          <a:p>
            <a:pPr indent="0" lvl="0" marL="457200" rtl="0" algn="l">
              <a:spcBef>
                <a:spcPts val="300"/>
              </a:spcBef>
              <a:spcAft>
                <a:spcPts val="0"/>
              </a:spcAft>
              <a:buNone/>
            </a:pPr>
            <a:r>
              <a:t/>
            </a:r>
            <a:endParaRPr sz="1000"/>
          </a:p>
        </p:txBody>
      </p:sp>
      <p:sp>
        <p:nvSpPr>
          <p:cNvPr id="920" name="Google Shape;920;p53"/>
          <p:cNvSpPr txBox="1"/>
          <p:nvPr>
            <p:ph type="ctrTitle"/>
          </p:nvPr>
        </p:nvSpPr>
        <p:spPr>
          <a:xfrm>
            <a:off x="590550" y="410777"/>
            <a:ext cx="2092800" cy="74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FUTURE WORK</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924" name="Shape 924"/>
        <p:cNvGrpSpPr/>
        <p:nvPr/>
      </p:nvGrpSpPr>
      <p:grpSpPr>
        <a:xfrm>
          <a:off x="0" y="0"/>
          <a:ext cx="0" cy="0"/>
          <a:chOff x="0" y="0"/>
          <a:chExt cx="0" cy="0"/>
        </a:xfrm>
      </p:grpSpPr>
      <p:sp>
        <p:nvSpPr>
          <p:cNvPr id="925" name="Google Shape;925;p54"/>
          <p:cNvSpPr txBox="1"/>
          <p:nvPr>
            <p:ph idx="3" type="ctrTitle"/>
          </p:nvPr>
        </p:nvSpPr>
        <p:spPr>
          <a:xfrm>
            <a:off x="590550" y="410775"/>
            <a:ext cx="1765500" cy="74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THANK YOU</a:t>
            </a:r>
            <a:endParaRPr/>
          </a:p>
        </p:txBody>
      </p:sp>
      <p:pic>
        <p:nvPicPr>
          <p:cNvPr id="926" name="Google Shape;926;p54"/>
          <p:cNvPicPr preferRelativeResize="0"/>
          <p:nvPr/>
        </p:nvPicPr>
        <p:blipFill>
          <a:blip r:embed="rId3">
            <a:alphaModFix/>
          </a:blip>
          <a:stretch>
            <a:fillRect/>
          </a:stretch>
        </p:blipFill>
        <p:spPr>
          <a:xfrm>
            <a:off x="1853852" y="486975"/>
            <a:ext cx="6176676" cy="4447200"/>
          </a:xfrm>
          <a:prstGeom prst="rect">
            <a:avLst/>
          </a:prstGeom>
          <a:noFill/>
          <a:ln>
            <a:noFill/>
          </a:ln>
        </p:spPr>
      </p:pic>
      <p:sp>
        <p:nvSpPr>
          <p:cNvPr id="927" name="Google Shape;927;p54"/>
          <p:cNvSpPr txBox="1"/>
          <p:nvPr>
            <p:ph idx="4294967295" type="subTitle"/>
          </p:nvPr>
        </p:nvSpPr>
        <p:spPr>
          <a:xfrm rot="-5400000">
            <a:off x="7514750" y="2233500"/>
            <a:ext cx="2191800" cy="67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1600"/>
              </a:spcBef>
              <a:spcAft>
                <a:spcPts val="0"/>
              </a:spcAft>
              <a:buNone/>
            </a:pPr>
            <a:r>
              <a:t/>
            </a:r>
            <a:endParaRPr/>
          </a:p>
          <a:p>
            <a:pPr indent="0" lvl="0" marL="0" rtl="0" algn="ctr">
              <a:spcBef>
                <a:spcPts val="1600"/>
              </a:spcBef>
              <a:spcAft>
                <a:spcPts val="0"/>
              </a:spcAft>
              <a:buClr>
                <a:schemeClr val="dk1"/>
              </a:buClr>
              <a:buSzPts val="1100"/>
              <a:buFont typeface="Arial"/>
              <a:buNone/>
            </a:pPr>
            <a:br>
              <a:rPr b="1" lang="es"/>
            </a:br>
            <a:r>
              <a:rPr b="1" lang="es"/>
              <a:t>I WILL TAKE QUESTIONS NOW</a:t>
            </a:r>
            <a:endParaRPr b="1"/>
          </a:p>
          <a:p>
            <a:pPr indent="0" lvl="0" marL="0" rtl="0" algn="ctr">
              <a:spcBef>
                <a:spcPts val="1600"/>
              </a:spcBef>
              <a:spcAft>
                <a:spcPts val="0"/>
              </a:spcAft>
              <a:buClr>
                <a:schemeClr val="dk1"/>
              </a:buClr>
              <a:buSzPts val="1100"/>
              <a:buFont typeface="Arial"/>
              <a:buNone/>
            </a:pPr>
            <a:r>
              <a:t/>
            </a:r>
            <a:endParaRPr/>
          </a:p>
          <a:p>
            <a:pPr indent="0" lvl="0" marL="0" rtl="0" algn="ctr">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540" name="Shape 540"/>
        <p:cNvGrpSpPr/>
        <p:nvPr/>
      </p:nvGrpSpPr>
      <p:grpSpPr>
        <a:xfrm>
          <a:off x="0" y="0"/>
          <a:ext cx="0" cy="0"/>
          <a:chOff x="0" y="0"/>
          <a:chExt cx="0" cy="0"/>
        </a:xfrm>
      </p:grpSpPr>
      <p:sp>
        <p:nvSpPr>
          <p:cNvPr id="541" name="Google Shape;541;p22"/>
          <p:cNvSpPr/>
          <p:nvPr/>
        </p:nvSpPr>
        <p:spPr>
          <a:xfrm>
            <a:off x="2184200" y="1816350"/>
            <a:ext cx="3789000" cy="1510800"/>
          </a:xfrm>
          <a:prstGeom prst="rect">
            <a:avLst/>
          </a:prstGeom>
          <a:solidFill>
            <a:srgbClr val="F1D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2"/>
          <p:cNvSpPr txBox="1"/>
          <p:nvPr>
            <p:ph idx="4294967295" type="ctrTitle"/>
          </p:nvPr>
        </p:nvSpPr>
        <p:spPr>
          <a:xfrm>
            <a:off x="2636976" y="2195275"/>
            <a:ext cx="3336300" cy="39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91%</a:t>
            </a:r>
            <a:endParaRPr sz="2800"/>
          </a:p>
        </p:txBody>
      </p:sp>
      <p:sp>
        <p:nvSpPr>
          <p:cNvPr id="543" name="Google Shape;543;p22"/>
          <p:cNvSpPr txBox="1"/>
          <p:nvPr/>
        </p:nvSpPr>
        <p:spPr>
          <a:xfrm>
            <a:off x="2636975" y="2570350"/>
            <a:ext cx="2971200" cy="3111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lang="es" sz="1000">
                <a:solidFill>
                  <a:srgbClr val="434343"/>
                </a:solidFill>
                <a:latin typeface="Inconsolata"/>
                <a:ea typeface="Inconsolata"/>
                <a:cs typeface="Inconsolata"/>
                <a:sym typeface="Inconsolata"/>
              </a:rPr>
              <a:t>of people consent to legal terms and services conditions without reading them</a:t>
            </a:r>
            <a:endParaRPr sz="1000">
              <a:solidFill>
                <a:srgbClr val="434343"/>
              </a:solidFill>
              <a:latin typeface="Inconsolata"/>
              <a:ea typeface="Inconsolata"/>
              <a:cs typeface="Inconsolata"/>
              <a:sym typeface="Inconsolata"/>
            </a:endParaRPr>
          </a:p>
        </p:txBody>
      </p:sp>
      <p:sp>
        <p:nvSpPr>
          <p:cNvPr id="544" name="Google Shape;544;p22"/>
          <p:cNvSpPr txBox="1"/>
          <p:nvPr/>
        </p:nvSpPr>
        <p:spPr>
          <a:xfrm>
            <a:off x="2184200" y="3327150"/>
            <a:ext cx="2387700" cy="140700"/>
          </a:xfrm>
          <a:prstGeom prst="rect">
            <a:avLst/>
          </a:prstGeom>
          <a:noFill/>
          <a:ln>
            <a:noFill/>
          </a:ln>
        </p:spPr>
        <p:txBody>
          <a:bodyPr anchorCtr="0" anchor="ctr" bIns="0" lIns="0" spcFirstLastPara="1" rIns="0" wrap="square" tIns="6350">
            <a:noAutofit/>
          </a:bodyPr>
          <a:lstStyle/>
          <a:p>
            <a:pPr indent="0" lvl="0" marL="0" marR="0" rtl="0" algn="l">
              <a:lnSpc>
                <a:spcPct val="100000"/>
              </a:lnSpc>
              <a:spcBef>
                <a:spcPts val="0"/>
              </a:spcBef>
              <a:spcAft>
                <a:spcPts val="0"/>
              </a:spcAft>
              <a:buNone/>
            </a:pPr>
            <a:r>
              <a:rPr lang="es" sz="600">
                <a:solidFill>
                  <a:srgbClr val="434343"/>
                </a:solidFill>
                <a:latin typeface="Inconsolata"/>
                <a:ea typeface="Inconsolata"/>
                <a:cs typeface="Inconsolata"/>
                <a:sym typeface="Inconsolata"/>
              </a:rPr>
              <a:t>According to a US Deloitte survey of 2,000 consumers </a:t>
            </a:r>
            <a:endParaRPr sz="600">
              <a:solidFill>
                <a:srgbClr val="434343"/>
              </a:solidFill>
              <a:latin typeface="Inconsolata"/>
              <a:ea typeface="Inconsolata"/>
              <a:cs typeface="Inconsolata"/>
              <a:sym typeface="Inconsolata"/>
            </a:endParaRPr>
          </a:p>
        </p:txBody>
      </p:sp>
      <p:sp>
        <p:nvSpPr>
          <p:cNvPr id="545" name="Google Shape;545;p22"/>
          <p:cNvSpPr txBox="1"/>
          <p:nvPr>
            <p:ph type="ctrTitle"/>
          </p:nvPr>
        </p:nvSpPr>
        <p:spPr>
          <a:xfrm>
            <a:off x="590550" y="410775"/>
            <a:ext cx="1881300" cy="74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UNDERSTANDING THE PROBLEM</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549" name="Shape 549"/>
        <p:cNvGrpSpPr/>
        <p:nvPr/>
      </p:nvGrpSpPr>
      <p:grpSpPr>
        <a:xfrm>
          <a:off x="0" y="0"/>
          <a:ext cx="0" cy="0"/>
          <a:chOff x="0" y="0"/>
          <a:chExt cx="0" cy="0"/>
        </a:xfrm>
      </p:grpSpPr>
      <p:sp>
        <p:nvSpPr>
          <p:cNvPr id="550" name="Google Shape;550;p23"/>
          <p:cNvSpPr/>
          <p:nvPr/>
        </p:nvSpPr>
        <p:spPr>
          <a:xfrm>
            <a:off x="2184200" y="1816350"/>
            <a:ext cx="3789000" cy="1510800"/>
          </a:xfrm>
          <a:prstGeom prst="rect">
            <a:avLst/>
          </a:prstGeom>
          <a:solidFill>
            <a:srgbClr val="F1D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3"/>
          <p:cNvSpPr txBox="1"/>
          <p:nvPr>
            <p:ph idx="4294967295" type="ctrTitle"/>
          </p:nvPr>
        </p:nvSpPr>
        <p:spPr>
          <a:xfrm>
            <a:off x="2636976" y="2195275"/>
            <a:ext cx="3336300" cy="39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97%</a:t>
            </a:r>
            <a:endParaRPr sz="2800"/>
          </a:p>
        </p:txBody>
      </p:sp>
      <p:sp>
        <p:nvSpPr>
          <p:cNvPr id="552" name="Google Shape;552;p23"/>
          <p:cNvSpPr txBox="1"/>
          <p:nvPr/>
        </p:nvSpPr>
        <p:spPr>
          <a:xfrm>
            <a:off x="2636975" y="2570350"/>
            <a:ext cx="2971200" cy="311100"/>
          </a:xfrm>
          <a:prstGeom prst="rect">
            <a:avLst/>
          </a:prstGeom>
          <a:noFill/>
          <a:ln>
            <a:noFill/>
          </a:ln>
        </p:spPr>
        <p:txBody>
          <a:bodyPr anchorCtr="0" anchor="t" bIns="0" lIns="0" spcFirstLastPara="1" rIns="0" wrap="square" tIns="6350">
            <a:noAutofit/>
          </a:bodyPr>
          <a:lstStyle/>
          <a:p>
            <a:pPr indent="0" lvl="0" marL="0" rtl="0" algn="l">
              <a:spcBef>
                <a:spcPts val="0"/>
              </a:spcBef>
              <a:spcAft>
                <a:spcPts val="0"/>
              </a:spcAft>
              <a:buClr>
                <a:schemeClr val="dk1"/>
              </a:buClr>
              <a:buFont typeface="Arial"/>
              <a:buNone/>
            </a:pPr>
            <a:r>
              <a:rPr lang="es" sz="1000">
                <a:solidFill>
                  <a:srgbClr val="434343"/>
                </a:solidFill>
                <a:latin typeface="Inconsolata"/>
                <a:ea typeface="Inconsolata"/>
                <a:cs typeface="Inconsolata"/>
                <a:sym typeface="Inconsolata"/>
              </a:rPr>
              <a:t>o</a:t>
            </a:r>
            <a:r>
              <a:rPr lang="es" sz="1000">
                <a:solidFill>
                  <a:srgbClr val="434343"/>
                </a:solidFill>
                <a:latin typeface="Inconsolata"/>
                <a:ea typeface="Inconsolata"/>
                <a:cs typeface="Inconsolata"/>
                <a:sym typeface="Inconsolata"/>
              </a:rPr>
              <a:t>f people from ages 18-34 consent to legal terms and services conditions without reading them</a:t>
            </a:r>
            <a:endParaRPr sz="1000">
              <a:solidFill>
                <a:srgbClr val="434343"/>
              </a:solidFill>
              <a:latin typeface="Inconsolata"/>
              <a:ea typeface="Inconsolata"/>
              <a:cs typeface="Inconsolata"/>
              <a:sym typeface="Inconsolata"/>
            </a:endParaRPr>
          </a:p>
        </p:txBody>
      </p:sp>
      <p:sp>
        <p:nvSpPr>
          <p:cNvPr id="553" name="Google Shape;553;p23"/>
          <p:cNvSpPr txBox="1"/>
          <p:nvPr>
            <p:ph type="ctrTitle"/>
          </p:nvPr>
        </p:nvSpPr>
        <p:spPr>
          <a:xfrm>
            <a:off x="590550" y="410775"/>
            <a:ext cx="1881300" cy="74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UNDERSTANDING THE PROBLEM</a:t>
            </a:r>
            <a:endParaRPr/>
          </a:p>
        </p:txBody>
      </p:sp>
      <p:sp>
        <p:nvSpPr>
          <p:cNvPr id="554" name="Google Shape;554;p23"/>
          <p:cNvSpPr txBox="1"/>
          <p:nvPr/>
        </p:nvSpPr>
        <p:spPr>
          <a:xfrm>
            <a:off x="2184200" y="3327150"/>
            <a:ext cx="2387700" cy="140700"/>
          </a:xfrm>
          <a:prstGeom prst="rect">
            <a:avLst/>
          </a:prstGeom>
          <a:noFill/>
          <a:ln>
            <a:noFill/>
          </a:ln>
        </p:spPr>
        <p:txBody>
          <a:bodyPr anchorCtr="0" anchor="ctr" bIns="0" lIns="0" spcFirstLastPara="1" rIns="0" wrap="square" tIns="6350">
            <a:noAutofit/>
          </a:bodyPr>
          <a:lstStyle/>
          <a:p>
            <a:pPr indent="0" lvl="0" marL="0" marR="0" rtl="0" algn="l">
              <a:lnSpc>
                <a:spcPct val="100000"/>
              </a:lnSpc>
              <a:spcBef>
                <a:spcPts val="0"/>
              </a:spcBef>
              <a:spcAft>
                <a:spcPts val="0"/>
              </a:spcAft>
              <a:buNone/>
            </a:pPr>
            <a:r>
              <a:rPr lang="es" sz="600">
                <a:solidFill>
                  <a:srgbClr val="434343"/>
                </a:solidFill>
                <a:latin typeface="Inconsolata"/>
                <a:ea typeface="Inconsolata"/>
                <a:cs typeface="Inconsolata"/>
                <a:sym typeface="Inconsolata"/>
              </a:rPr>
              <a:t>According to a US Deloitte survey of 2,000 consumers </a:t>
            </a:r>
            <a:endParaRPr sz="600">
              <a:solidFill>
                <a:srgbClr val="434343"/>
              </a:solidFill>
              <a:latin typeface="Inconsolata"/>
              <a:ea typeface="Inconsolata"/>
              <a:cs typeface="Inconsolata"/>
              <a:sym typeface="Inconsolat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558" name="Shape 558"/>
        <p:cNvGrpSpPr/>
        <p:nvPr/>
      </p:nvGrpSpPr>
      <p:grpSpPr>
        <a:xfrm>
          <a:off x="0" y="0"/>
          <a:ext cx="0" cy="0"/>
          <a:chOff x="0" y="0"/>
          <a:chExt cx="0" cy="0"/>
        </a:xfrm>
      </p:grpSpPr>
      <p:sp>
        <p:nvSpPr>
          <p:cNvPr id="559" name="Google Shape;559;p24"/>
          <p:cNvSpPr/>
          <p:nvPr/>
        </p:nvSpPr>
        <p:spPr>
          <a:xfrm>
            <a:off x="2149825" y="2023988"/>
            <a:ext cx="673500" cy="673500"/>
          </a:xfrm>
          <a:prstGeom prst="rect">
            <a:avLst/>
          </a:prstGeom>
          <a:no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4"/>
          <p:cNvSpPr/>
          <p:nvPr/>
        </p:nvSpPr>
        <p:spPr>
          <a:xfrm>
            <a:off x="4421025" y="2023988"/>
            <a:ext cx="673500" cy="673500"/>
          </a:xfrm>
          <a:prstGeom prst="rect">
            <a:avLst/>
          </a:prstGeom>
          <a:no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4"/>
          <p:cNvSpPr/>
          <p:nvPr/>
        </p:nvSpPr>
        <p:spPr>
          <a:xfrm>
            <a:off x="6708075" y="2023988"/>
            <a:ext cx="673500" cy="673500"/>
          </a:xfrm>
          <a:prstGeom prst="rect">
            <a:avLst/>
          </a:prstGeom>
          <a:no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4"/>
          <p:cNvSpPr txBox="1"/>
          <p:nvPr>
            <p:ph idx="1" type="subTitle"/>
          </p:nvPr>
        </p:nvSpPr>
        <p:spPr>
          <a:xfrm>
            <a:off x="1493275" y="2853825"/>
            <a:ext cx="1949700" cy="195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800"/>
              <a:t>Every cloud app has its rules and regulations</a:t>
            </a:r>
            <a:endParaRPr sz="1800"/>
          </a:p>
        </p:txBody>
      </p:sp>
      <p:sp>
        <p:nvSpPr>
          <p:cNvPr id="563" name="Google Shape;563;p24"/>
          <p:cNvSpPr txBox="1"/>
          <p:nvPr>
            <p:ph type="ctrTitle"/>
          </p:nvPr>
        </p:nvSpPr>
        <p:spPr>
          <a:xfrm>
            <a:off x="590550" y="410775"/>
            <a:ext cx="1881300" cy="74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UNDERSTANDING THE PROBLEM</a:t>
            </a:r>
            <a:endParaRPr/>
          </a:p>
        </p:txBody>
      </p:sp>
      <p:sp>
        <p:nvSpPr>
          <p:cNvPr id="564" name="Google Shape;564;p24"/>
          <p:cNvSpPr/>
          <p:nvPr/>
        </p:nvSpPr>
        <p:spPr>
          <a:xfrm>
            <a:off x="2337382" y="2225381"/>
            <a:ext cx="271760" cy="270723"/>
          </a:xfrm>
          <a:custGeom>
            <a:rect b="b" l="l" r="r" t="t"/>
            <a:pathLst>
              <a:path extrusionOk="0" h="19327" w="19401">
                <a:moveTo>
                  <a:pt x="14796" y="1700"/>
                </a:moveTo>
                <a:lnTo>
                  <a:pt x="17815" y="3965"/>
                </a:lnTo>
                <a:lnTo>
                  <a:pt x="14796" y="6229"/>
                </a:lnTo>
                <a:lnTo>
                  <a:pt x="14796" y="5097"/>
                </a:lnTo>
                <a:cubicBezTo>
                  <a:pt x="14796" y="4783"/>
                  <a:pt x="14542" y="4529"/>
                  <a:pt x="14231" y="4529"/>
                </a:cubicBezTo>
                <a:lnTo>
                  <a:pt x="10795" y="4529"/>
                </a:lnTo>
                <a:cubicBezTo>
                  <a:pt x="9807" y="4529"/>
                  <a:pt x="8893" y="5046"/>
                  <a:pt x="8379" y="5888"/>
                </a:cubicBezTo>
                <a:cubicBezTo>
                  <a:pt x="8177" y="5547"/>
                  <a:pt x="7932" y="5230"/>
                  <a:pt x="7658" y="4946"/>
                </a:cubicBezTo>
                <a:cubicBezTo>
                  <a:pt x="8409" y="3974"/>
                  <a:pt x="9566" y="3403"/>
                  <a:pt x="10795" y="3397"/>
                </a:cubicBezTo>
                <a:lnTo>
                  <a:pt x="14231" y="3397"/>
                </a:lnTo>
                <a:cubicBezTo>
                  <a:pt x="14542" y="3397"/>
                  <a:pt x="14796" y="3143"/>
                  <a:pt x="14796" y="2832"/>
                </a:cubicBezTo>
                <a:lnTo>
                  <a:pt x="14796" y="1700"/>
                </a:lnTo>
                <a:close/>
                <a:moveTo>
                  <a:pt x="5807" y="13011"/>
                </a:moveTo>
                <a:cubicBezTo>
                  <a:pt x="5888" y="13398"/>
                  <a:pt x="6015" y="13778"/>
                  <a:pt x="6184" y="14137"/>
                </a:cubicBezTo>
                <a:cubicBezTo>
                  <a:pt x="5538" y="14566"/>
                  <a:pt x="4777" y="14796"/>
                  <a:pt x="4001" y="14796"/>
                </a:cubicBezTo>
                <a:lnTo>
                  <a:pt x="1700" y="14796"/>
                </a:lnTo>
                <a:cubicBezTo>
                  <a:pt x="1386" y="14796"/>
                  <a:pt x="1133" y="14542"/>
                  <a:pt x="1133" y="14231"/>
                </a:cubicBezTo>
                <a:cubicBezTo>
                  <a:pt x="1133" y="13917"/>
                  <a:pt x="1386" y="13663"/>
                  <a:pt x="1700" y="13663"/>
                </a:cubicBezTo>
                <a:lnTo>
                  <a:pt x="4001" y="13663"/>
                </a:lnTo>
                <a:cubicBezTo>
                  <a:pt x="4662" y="13663"/>
                  <a:pt x="5299" y="13434"/>
                  <a:pt x="5807" y="13011"/>
                </a:cubicBezTo>
                <a:close/>
                <a:moveTo>
                  <a:pt x="4001" y="4529"/>
                </a:moveTo>
                <a:cubicBezTo>
                  <a:pt x="6190" y="4532"/>
                  <a:pt x="7963" y="6305"/>
                  <a:pt x="7966" y="8494"/>
                </a:cubicBezTo>
                <a:lnTo>
                  <a:pt x="7966" y="11966"/>
                </a:lnTo>
                <a:cubicBezTo>
                  <a:pt x="7966" y="13527"/>
                  <a:pt x="9231" y="14792"/>
                  <a:pt x="10795" y="14796"/>
                </a:cubicBezTo>
                <a:lnTo>
                  <a:pt x="14231" y="14796"/>
                </a:lnTo>
                <a:cubicBezTo>
                  <a:pt x="14542" y="14796"/>
                  <a:pt x="14796" y="14542"/>
                  <a:pt x="14796" y="14231"/>
                </a:cubicBezTo>
                <a:lnTo>
                  <a:pt x="14796" y="13099"/>
                </a:lnTo>
                <a:lnTo>
                  <a:pt x="17815" y="15363"/>
                </a:lnTo>
                <a:lnTo>
                  <a:pt x="14796" y="17628"/>
                </a:lnTo>
                <a:lnTo>
                  <a:pt x="14796" y="16495"/>
                </a:lnTo>
                <a:cubicBezTo>
                  <a:pt x="14796" y="16181"/>
                  <a:pt x="14542" y="15928"/>
                  <a:pt x="14231" y="15928"/>
                </a:cubicBezTo>
                <a:lnTo>
                  <a:pt x="10795" y="15928"/>
                </a:lnTo>
                <a:cubicBezTo>
                  <a:pt x="8606" y="15925"/>
                  <a:pt x="6833" y="14152"/>
                  <a:pt x="6833" y="11966"/>
                </a:cubicBezTo>
                <a:lnTo>
                  <a:pt x="6833" y="8494"/>
                </a:lnTo>
                <a:cubicBezTo>
                  <a:pt x="6830" y="6930"/>
                  <a:pt x="5565" y="5665"/>
                  <a:pt x="4001" y="5662"/>
                </a:cubicBezTo>
                <a:lnTo>
                  <a:pt x="1700" y="5662"/>
                </a:lnTo>
                <a:cubicBezTo>
                  <a:pt x="1386" y="5662"/>
                  <a:pt x="1133" y="5408"/>
                  <a:pt x="1133" y="5097"/>
                </a:cubicBezTo>
                <a:cubicBezTo>
                  <a:pt x="1133" y="4783"/>
                  <a:pt x="1386" y="4529"/>
                  <a:pt x="1700" y="4529"/>
                </a:cubicBezTo>
                <a:close/>
                <a:moveTo>
                  <a:pt x="14230" y="0"/>
                </a:moveTo>
                <a:cubicBezTo>
                  <a:pt x="13937" y="0"/>
                  <a:pt x="13663" y="232"/>
                  <a:pt x="13663" y="568"/>
                </a:cubicBezTo>
                <a:lnTo>
                  <a:pt x="13663" y="2265"/>
                </a:lnTo>
                <a:lnTo>
                  <a:pt x="10795" y="2265"/>
                </a:lnTo>
                <a:cubicBezTo>
                  <a:pt x="9228" y="2265"/>
                  <a:pt x="7745" y="2989"/>
                  <a:pt x="6782" y="4224"/>
                </a:cubicBezTo>
                <a:cubicBezTo>
                  <a:pt x="5955" y="3684"/>
                  <a:pt x="4988" y="3397"/>
                  <a:pt x="4001" y="3397"/>
                </a:cubicBezTo>
                <a:lnTo>
                  <a:pt x="1700" y="3397"/>
                </a:lnTo>
                <a:cubicBezTo>
                  <a:pt x="761" y="3397"/>
                  <a:pt x="0" y="4158"/>
                  <a:pt x="0" y="5097"/>
                </a:cubicBezTo>
                <a:cubicBezTo>
                  <a:pt x="0" y="6033"/>
                  <a:pt x="761" y="6794"/>
                  <a:pt x="1700" y="6794"/>
                </a:cubicBezTo>
                <a:lnTo>
                  <a:pt x="4001" y="6794"/>
                </a:lnTo>
                <a:cubicBezTo>
                  <a:pt x="4940" y="6794"/>
                  <a:pt x="5698" y="7555"/>
                  <a:pt x="5701" y="8494"/>
                </a:cubicBezTo>
                <a:lnTo>
                  <a:pt x="5701" y="10834"/>
                </a:lnTo>
                <a:cubicBezTo>
                  <a:pt x="5698" y="11770"/>
                  <a:pt x="4940" y="12531"/>
                  <a:pt x="4001" y="12531"/>
                </a:cubicBezTo>
                <a:lnTo>
                  <a:pt x="1700" y="12531"/>
                </a:lnTo>
                <a:cubicBezTo>
                  <a:pt x="761" y="12531"/>
                  <a:pt x="0" y="13292"/>
                  <a:pt x="0" y="14231"/>
                </a:cubicBezTo>
                <a:cubicBezTo>
                  <a:pt x="0" y="15167"/>
                  <a:pt x="761" y="15928"/>
                  <a:pt x="1700" y="15928"/>
                </a:cubicBezTo>
                <a:lnTo>
                  <a:pt x="4001" y="15928"/>
                </a:lnTo>
                <a:cubicBezTo>
                  <a:pt x="4988" y="15928"/>
                  <a:pt x="5955" y="15641"/>
                  <a:pt x="6782" y="15100"/>
                </a:cubicBezTo>
                <a:cubicBezTo>
                  <a:pt x="7745" y="16338"/>
                  <a:pt x="9228" y="17060"/>
                  <a:pt x="10795" y="17060"/>
                </a:cubicBezTo>
                <a:lnTo>
                  <a:pt x="13663" y="17060"/>
                </a:lnTo>
                <a:lnTo>
                  <a:pt x="13663" y="18760"/>
                </a:lnTo>
                <a:cubicBezTo>
                  <a:pt x="13663" y="19095"/>
                  <a:pt x="13938" y="19326"/>
                  <a:pt x="14232" y="19326"/>
                </a:cubicBezTo>
                <a:cubicBezTo>
                  <a:pt x="14347" y="19326"/>
                  <a:pt x="14464" y="19291"/>
                  <a:pt x="14569" y="19213"/>
                </a:cubicBezTo>
                <a:lnTo>
                  <a:pt x="19098" y="15816"/>
                </a:lnTo>
                <a:cubicBezTo>
                  <a:pt x="19400" y="15590"/>
                  <a:pt x="19400" y="15134"/>
                  <a:pt x="19098" y="14910"/>
                </a:cubicBezTo>
                <a:lnTo>
                  <a:pt x="14569" y="11513"/>
                </a:lnTo>
                <a:cubicBezTo>
                  <a:pt x="14464" y="11434"/>
                  <a:pt x="14345" y="11398"/>
                  <a:pt x="14230" y="11398"/>
                </a:cubicBezTo>
                <a:cubicBezTo>
                  <a:pt x="13937" y="11398"/>
                  <a:pt x="13663" y="11630"/>
                  <a:pt x="13663" y="11966"/>
                </a:cubicBezTo>
                <a:lnTo>
                  <a:pt x="13663" y="13663"/>
                </a:lnTo>
                <a:lnTo>
                  <a:pt x="10795" y="13663"/>
                </a:lnTo>
                <a:cubicBezTo>
                  <a:pt x="9856" y="13663"/>
                  <a:pt x="9098" y="12902"/>
                  <a:pt x="9098" y="11966"/>
                </a:cubicBezTo>
                <a:lnTo>
                  <a:pt x="9098" y="7362"/>
                </a:lnTo>
                <a:cubicBezTo>
                  <a:pt x="9098" y="6423"/>
                  <a:pt x="9856" y="5662"/>
                  <a:pt x="10795" y="5662"/>
                </a:cubicBezTo>
                <a:lnTo>
                  <a:pt x="13663" y="5662"/>
                </a:lnTo>
                <a:lnTo>
                  <a:pt x="13663" y="7362"/>
                </a:lnTo>
                <a:cubicBezTo>
                  <a:pt x="13663" y="7576"/>
                  <a:pt x="13784" y="7769"/>
                  <a:pt x="13977" y="7866"/>
                </a:cubicBezTo>
                <a:cubicBezTo>
                  <a:pt x="14057" y="7906"/>
                  <a:pt x="14144" y="7926"/>
                  <a:pt x="14230" y="7926"/>
                </a:cubicBezTo>
                <a:cubicBezTo>
                  <a:pt x="14350" y="7926"/>
                  <a:pt x="14469" y="7888"/>
                  <a:pt x="14569" y="7815"/>
                </a:cubicBezTo>
                <a:lnTo>
                  <a:pt x="19098" y="4418"/>
                </a:lnTo>
                <a:cubicBezTo>
                  <a:pt x="19400" y="4191"/>
                  <a:pt x="19400" y="3735"/>
                  <a:pt x="19098" y="3512"/>
                </a:cubicBezTo>
                <a:lnTo>
                  <a:pt x="14569" y="115"/>
                </a:lnTo>
                <a:cubicBezTo>
                  <a:pt x="14464" y="36"/>
                  <a:pt x="14345" y="0"/>
                  <a:pt x="1423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 name="Google Shape;565;p24"/>
          <p:cNvSpPr/>
          <p:nvPr/>
        </p:nvSpPr>
        <p:spPr>
          <a:xfrm>
            <a:off x="6887778" y="2244120"/>
            <a:ext cx="306253" cy="233244"/>
          </a:xfrm>
          <a:custGeom>
            <a:rect b="b" l="l" r="r" t="t"/>
            <a:pathLst>
              <a:path extrusionOk="0" h="14718" w="19325">
                <a:moveTo>
                  <a:pt x="14192" y="1133"/>
                </a:moveTo>
                <a:cubicBezTo>
                  <a:pt x="14974" y="1133"/>
                  <a:pt x="15520" y="1906"/>
                  <a:pt x="15261" y="2643"/>
                </a:cubicBezTo>
                <a:cubicBezTo>
                  <a:pt x="15131" y="3008"/>
                  <a:pt x="15403" y="3395"/>
                  <a:pt x="15792" y="3398"/>
                </a:cubicBezTo>
                <a:lnTo>
                  <a:pt x="17628" y="3398"/>
                </a:lnTo>
                <a:cubicBezTo>
                  <a:pt x="17939" y="3398"/>
                  <a:pt x="18193" y="3648"/>
                  <a:pt x="18193" y="3962"/>
                </a:cubicBezTo>
                <a:lnTo>
                  <a:pt x="18193" y="10756"/>
                </a:lnTo>
                <a:cubicBezTo>
                  <a:pt x="18193" y="11070"/>
                  <a:pt x="17939" y="11324"/>
                  <a:pt x="17628" y="11324"/>
                </a:cubicBezTo>
                <a:lnTo>
                  <a:pt x="10230" y="11324"/>
                </a:lnTo>
                <a:lnTo>
                  <a:pt x="10230" y="9624"/>
                </a:lnTo>
                <a:cubicBezTo>
                  <a:pt x="11480" y="9624"/>
                  <a:pt x="12492" y="8609"/>
                  <a:pt x="12492" y="7359"/>
                </a:cubicBezTo>
                <a:cubicBezTo>
                  <a:pt x="12492" y="6109"/>
                  <a:pt x="11480" y="5095"/>
                  <a:pt x="10230" y="5095"/>
                </a:cubicBezTo>
                <a:lnTo>
                  <a:pt x="10230" y="3398"/>
                </a:lnTo>
                <a:lnTo>
                  <a:pt x="12592" y="3398"/>
                </a:lnTo>
                <a:cubicBezTo>
                  <a:pt x="12981" y="3395"/>
                  <a:pt x="13253" y="3008"/>
                  <a:pt x="13123" y="2643"/>
                </a:cubicBezTo>
                <a:cubicBezTo>
                  <a:pt x="12863" y="1906"/>
                  <a:pt x="13410" y="1133"/>
                  <a:pt x="14192" y="1133"/>
                </a:cubicBezTo>
                <a:close/>
                <a:moveTo>
                  <a:pt x="9098" y="3398"/>
                </a:moveTo>
                <a:lnTo>
                  <a:pt x="9098" y="5759"/>
                </a:lnTo>
                <a:cubicBezTo>
                  <a:pt x="9098" y="6082"/>
                  <a:pt x="9363" y="6323"/>
                  <a:pt x="9663" y="6323"/>
                </a:cubicBezTo>
                <a:cubicBezTo>
                  <a:pt x="9726" y="6323"/>
                  <a:pt x="9790" y="6313"/>
                  <a:pt x="9853" y="6290"/>
                </a:cubicBezTo>
                <a:cubicBezTo>
                  <a:pt x="9979" y="6247"/>
                  <a:pt x="10105" y="6226"/>
                  <a:pt x="10229" y="6226"/>
                </a:cubicBezTo>
                <a:cubicBezTo>
                  <a:pt x="10828" y="6226"/>
                  <a:pt x="11357" y="6708"/>
                  <a:pt x="11360" y="7353"/>
                </a:cubicBezTo>
                <a:cubicBezTo>
                  <a:pt x="11362" y="8003"/>
                  <a:pt x="10832" y="8493"/>
                  <a:pt x="10229" y="8493"/>
                </a:cubicBezTo>
                <a:cubicBezTo>
                  <a:pt x="10108" y="8493"/>
                  <a:pt x="9985" y="8473"/>
                  <a:pt x="9862" y="8431"/>
                </a:cubicBezTo>
                <a:cubicBezTo>
                  <a:pt x="9829" y="8419"/>
                  <a:pt x="9796" y="8410"/>
                  <a:pt x="9759" y="8404"/>
                </a:cubicBezTo>
                <a:cubicBezTo>
                  <a:pt x="9726" y="8398"/>
                  <a:pt x="9692" y="8395"/>
                  <a:pt x="9659" y="8395"/>
                </a:cubicBezTo>
                <a:cubicBezTo>
                  <a:pt x="9350" y="8395"/>
                  <a:pt x="9090" y="8653"/>
                  <a:pt x="9098" y="8975"/>
                </a:cubicBezTo>
                <a:lnTo>
                  <a:pt x="9098" y="11324"/>
                </a:lnTo>
                <a:lnTo>
                  <a:pt x="6737" y="11324"/>
                </a:lnTo>
                <a:cubicBezTo>
                  <a:pt x="6344" y="11324"/>
                  <a:pt x="6073" y="11710"/>
                  <a:pt x="6202" y="12079"/>
                </a:cubicBezTo>
                <a:cubicBezTo>
                  <a:pt x="6462" y="12813"/>
                  <a:pt x="5916" y="13585"/>
                  <a:pt x="5134" y="13585"/>
                </a:cubicBezTo>
                <a:cubicBezTo>
                  <a:pt x="4352" y="13585"/>
                  <a:pt x="3805" y="12813"/>
                  <a:pt x="4065" y="12079"/>
                </a:cubicBezTo>
                <a:cubicBezTo>
                  <a:pt x="4195" y="11710"/>
                  <a:pt x="3923" y="11324"/>
                  <a:pt x="3533" y="11324"/>
                </a:cubicBezTo>
                <a:lnTo>
                  <a:pt x="1700" y="11324"/>
                </a:lnTo>
                <a:cubicBezTo>
                  <a:pt x="1386" y="11324"/>
                  <a:pt x="1133" y="11070"/>
                  <a:pt x="1133" y="10756"/>
                </a:cubicBezTo>
                <a:lnTo>
                  <a:pt x="1133" y="3962"/>
                </a:lnTo>
                <a:cubicBezTo>
                  <a:pt x="1133" y="3648"/>
                  <a:pt x="1386" y="3398"/>
                  <a:pt x="1700" y="3398"/>
                </a:cubicBezTo>
                <a:lnTo>
                  <a:pt x="2941" y="3398"/>
                </a:lnTo>
                <a:cubicBezTo>
                  <a:pt x="2570" y="4829"/>
                  <a:pt x="3654" y="6227"/>
                  <a:pt x="5134" y="6227"/>
                </a:cubicBezTo>
                <a:cubicBezTo>
                  <a:pt x="6613" y="6227"/>
                  <a:pt x="7697" y="4829"/>
                  <a:pt x="7326" y="3398"/>
                </a:cubicBezTo>
                <a:close/>
                <a:moveTo>
                  <a:pt x="14192" y="1"/>
                </a:moveTo>
                <a:cubicBezTo>
                  <a:pt x="12942" y="1"/>
                  <a:pt x="11927" y="1012"/>
                  <a:pt x="11927" y="2266"/>
                </a:cubicBezTo>
                <a:lnTo>
                  <a:pt x="6399" y="2266"/>
                </a:lnTo>
                <a:cubicBezTo>
                  <a:pt x="5910" y="2266"/>
                  <a:pt x="5650" y="2842"/>
                  <a:pt x="5979" y="3208"/>
                </a:cubicBezTo>
                <a:cubicBezTo>
                  <a:pt x="6631" y="3938"/>
                  <a:pt x="6112" y="5095"/>
                  <a:pt x="5134" y="5095"/>
                </a:cubicBezTo>
                <a:cubicBezTo>
                  <a:pt x="4155" y="5095"/>
                  <a:pt x="3636" y="3938"/>
                  <a:pt x="4291" y="3208"/>
                </a:cubicBezTo>
                <a:cubicBezTo>
                  <a:pt x="4617" y="2842"/>
                  <a:pt x="4358" y="2266"/>
                  <a:pt x="3868" y="2266"/>
                </a:cubicBezTo>
                <a:lnTo>
                  <a:pt x="1700" y="2266"/>
                </a:lnTo>
                <a:cubicBezTo>
                  <a:pt x="761" y="2266"/>
                  <a:pt x="1" y="3023"/>
                  <a:pt x="1" y="3962"/>
                </a:cubicBezTo>
                <a:lnTo>
                  <a:pt x="1" y="10756"/>
                </a:lnTo>
                <a:cubicBezTo>
                  <a:pt x="1" y="11695"/>
                  <a:pt x="761" y="12453"/>
                  <a:pt x="1700" y="12456"/>
                </a:cubicBezTo>
                <a:lnTo>
                  <a:pt x="2869" y="12456"/>
                </a:lnTo>
                <a:cubicBezTo>
                  <a:pt x="2869" y="13706"/>
                  <a:pt x="3884" y="14718"/>
                  <a:pt x="5134" y="14718"/>
                </a:cubicBezTo>
                <a:cubicBezTo>
                  <a:pt x="6384" y="14718"/>
                  <a:pt x="7398" y="13706"/>
                  <a:pt x="7398" y="12456"/>
                </a:cubicBezTo>
                <a:lnTo>
                  <a:pt x="17628" y="12456"/>
                </a:lnTo>
                <a:cubicBezTo>
                  <a:pt x="18564" y="12453"/>
                  <a:pt x="19325" y="11695"/>
                  <a:pt x="19325" y="10756"/>
                </a:cubicBezTo>
                <a:lnTo>
                  <a:pt x="19325" y="3962"/>
                </a:lnTo>
                <a:cubicBezTo>
                  <a:pt x="19325" y="3023"/>
                  <a:pt x="18564" y="2266"/>
                  <a:pt x="17628" y="2266"/>
                </a:cubicBezTo>
                <a:lnTo>
                  <a:pt x="16457" y="2266"/>
                </a:lnTo>
                <a:cubicBezTo>
                  <a:pt x="16457" y="1012"/>
                  <a:pt x="15442" y="1"/>
                  <a:pt x="14192"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6" name="Google Shape;566;p24"/>
          <p:cNvGrpSpPr/>
          <p:nvPr/>
        </p:nvGrpSpPr>
        <p:grpSpPr>
          <a:xfrm>
            <a:off x="4605214" y="2207616"/>
            <a:ext cx="306253" cy="306253"/>
            <a:chOff x="892750" y="4993750"/>
            <a:chExt cx="483125" cy="483125"/>
          </a:xfrm>
        </p:grpSpPr>
        <p:sp>
          <p:nvSpPr>
            <p:cNvPr id="567" name="Google Shape;567;p24"/>
            <p:cNvSpPr/>
            <p:nvPr/>
          </p:nvSpPr>
          <p:spPr>
            <a:xfrm>
              <a:off x="89275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5" y="17352"/>
                    <a:pt x="11823" y="18193"/>
                    <a:pt x="9662" y="18193"/>
                  </a:cubicBezTo>
                  <a:cubicBezTo>
                    <a:pt x="7501" y="18193"/>
                    <a:pt x="5340" y="17352"/>
                    <a:pt x="3657" y="15668"/>
                  </a:cubicBezTo>
                  <a:cubicBezTo>
                    <a:pt x="290" y="12302"/>
                    <a:pt x="290" y="7024"/>
                    <a:pt x="3657" y="3657"/>
                  </a:cubicBezTo>
                  <a:cubicBezTo>
                    <a:pt x="5341" y="1975"/>
                    <a:pt x="7500" y="1133"/>
                    <a:pt x="9662" y="1133"/>
                  </a:cubicBezTo>
                  <a:close/>
                  <a:moveTo>
                    <a:pt x="9662" y="1"/>
                  </a:moveTo>
                  <a:cubicBezTo>
                    <a:pt x="7117" y="1"/>
                    <a:pt x="4698" y="1015"/>
                    <a:pt x="2856" y="2857"/>
                  </a:cubicBezTo>
                  <a:cubicBezTo>
                    <a:pt x="1015" y="4699"/>
                    <a:pt x="0" y="7117"/>
                    <a:pt x="0" y="9663"/>
                  </a:cubicBezTo>
                  <a:cubicBezTo>
                    <a:pt x="0" y="12208"/>
                    <a:pt x="1015" y="14627"/>
                    <a:pt x="2856" y="16469"/>
                  </a:cubicBezTo>
                  <a:cubicBezTo>
                    <a:pt x="4698" y="18310"/>
                    <a:pt x="7117" y="19325"/>
                    <a:pt x="9662" y="19325"/>
                  </a:cubicBezTo>
                  <a:cubicBezTo>
                    <a:pt x="12208" y="19325"/>
                    <a:pt x="14626" y="18310"/>
                    <a:pt x="16468" y="16469"/>
                  </a:cubicBezTo>
                  <a:cubicBezTo>
                    <a:pt x="18310" y="14627"/>
                    <a:pt x="19324" y="12208"/>
                    <a:pt x="19324" y="9663"/>
                  </a:cubicBezTo>
                  <a:cubicBezTo>
                    <a:pt x="19324" y="7117"/>
                    <a:pt x="18310" y="4699"/>
                    <a:pt x="16468" y="2857"/>
                  </a:cubicBezTo>
                  <a:cubicBezTo>
                    <a:pt x="14626" y="1015"/>
                    <a:pt x="12208" y="1"/>
                    <a:pt x="9662"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 name="Google Shape;568;p24"/>
            <p:cNvSpPr/>
            <p:nvPr/>
          </p:nvSpPr>
          <p:spPr>
            <a:xfrm>
              <a:off x="1021000" y="5052250"/>
              <a:ext cx="230775" cy="253450"/>
            </a:xfrm>
            <a:custGeom>
              <a:rect b="b" l="l" r="r" t="t"/>
              <a:pathLst>
                <a:path extrusionOk="0" h="10138" w="9231">
                  <a:moveTo>
                    <a:pt x="4532" y="1133"/>
                  </a:moveTo>
                  <a:cubicBezTo>
                    <a:pt x="5450" y="1133"/>
                    <a:pt x="6326" y="1483"/>
                    <a:pt x="6936" y="2090"/>
                  </a:cubicBezTo>
                  <a:cubicBezTo>
                    <a:pt x="8261" y="3419"/>
                    <a:pt x="8261" y="5568"/>
                    <a:pt x="6936" y="6894"/>
                  </a:cubicBezTo>
                  <a:lnTo>
                    <a:pt x="6933" y="6894"/>
                  </a:lnTo>
                  <a:cubicBezTo>
                    <a:pt x="6688" y="7142"/>
                    <a:pt x="6404" y="7347"/>
                    <a:pt x="6096" y="7510"/>
                  </a:cubicBezTo>
                  <a:cubicBezTo>
                    <a:pt x="5595" y="7767"/>
                    <a:pt x="5275" y="8135"/>
                    <a:pt x="5154" y="8600"/>
                  </a:cubicBezTo>
                  <a:cubicBezTo>
                    <a:pt x="5079" y="8842"/>
                    <a:pt x="4856" y="9000"/>
                    <a:pt x="4614" y="9000"/>
                  </a:cubicBezTo>
                  <a:cubicBezTo>
                    <a:pt x="4566" y="9000"/>
                    <a:pt x="4517" y="8993"/>
                    <a:pt x="4469" y="8980"/>
                  </a:cubicBezTo>
                  <a:cubicBezTo>
                    <a:pt x="4176" y="8905"/>
                    <a:pt x="3995" y="8612"/>
                    <a:pt x="4058" y="8316"/>
                  </a:cubicBezTo>
                  <a:cubicBezTo>
                    <a:pt x="4254" y="7534"/>
                    <a:pt x="4765" y="6924"/>
                    <a:pt x="5574" y="6504"/>
                  </a:cubicBezTo>
                  <a:cubicBezTo>
                    <a:pt x="6936" y="5801"/>
                    <a:pt x="7220" y="3974"/>
                    <a:pt x="6136" y="2890"/>
                  </a:cubicBezTo>
                  <a:cubicBezTo>
                    <a:pt x="5690" y="2458"/>
                    <a:pt x="5113" y="2243"/>
                    <a:pt x="4535" y="2243"/>
                  </a:cubicBezTo>
                  <a:cubicBezTo>
                    <a:pt x="3958" y="2243"/>
                    <a:pt x="3380" y="2458"/>
                    <a:pt x="2935" y="2890"/>
                  </a:cubicBezTo>
                  <a:cubicBezTo>
                    <a:pt x="2506" y="3313"/>
                    <a:pt x="2268" y="3890"/>
                    <a:pt x="2268" y="4494"/>
                  </a:cubicBezTo>
                  <a:cubicBezTo>
                    <a:pt x="2268" y="4805"/>
                    <a:pt x="2014" y="5058"/>
                    <a:pt x="1703" y="5058"/>
                  </a:cubicBezTo>
                  <a:cubicBezTo>
                    <a:pt x="1389" y="5058"/>
                    <a:pt x="1135" y="4805"/>
                    <a:pt x="1135" y="4494"/>
                  </a:cubicBezTo>
                  <a:cubicBezTo>
                    <a:pt x="1132" y="3591"/>
                    <a:pt x="1492" y="2724"/>
                    <a:pt x="2132" y="2090"/>
                  </a:cubicBezTo>
                  <a:cubicBezTo>
                    <a:pt x="2739" y="1483"/>
                    <a:pt x="3614" y="1133"/>
                    <a:pt x="4532" y="1133"/>
                  </a:cubicBezTo>
                  <a:close/>
                  <a:moveTo>
                    <a:pt x="4532" y="1"/>
                  </a:moveTo>
                  <a:cubicBezTo>
                    <a:pt x="3315" y="1"/>
                    <a:pt x="2150" y="469"/>
                    <a:pt x="1332" y="1290"/>
                  </a:cubicBezTo>
                  <a:cubicBezTo>
                    <a:pt x="477" y="2135"/>
                    <a:pt x="0" y="3289"/>
                    <a:pt x="3" y="4494"/>
                  </a:cubicBezTo>
                  <a:cubicBezTo>
                    <a:pt x="3" y="5430"/>
                    <a:pt x="764" y="6190"/>
                    <a:pt x="1703" y="6190"/>
                  </a:cubicBezTo>
                  <a:cubicBezTo>
                    <a:pt x="2639" y="6190"/>
                    <a:pt x="3400" y="5430"/>
                    <a:pt x="3400" y="4494"/>
                  </a:cubicBezTo>
                  <a:cubicBezTo>
                    <a:pt x="3400" y="3830"/>
                    <a:pt x="3944" y="3358"/>
                    <a:pt x="4535" y="3358"/>
                  </a:cubicBezTo>
                  <a:cubicBezTo>
                    <a:pt x="4731" y="3358"/>
                    <a:pt x="4933" y="3410"/>
                    <a:pt x="5121" y="3524"/>
                  </a:cubicBezTo>
                  <a:cubicBezTo>
                    <a:pt x="5876" y="3986"/>
                    <a:pt x="5837" y="5094"/>
                    <a:pt x="5052" y="5499"/>
                  </a:cubicBezTo>
                  <a:cubicBezTo>
                    <a:pt x="3959" y="6064"/>
                    <a:pt x="3234" y="6945"/>
                    <a:pt x="2959" y="8041"/>
                  </a:cubicBezTo>
                  <a:cubicBezTo>
                    <a:pt x="2742" y="8941"/>
                    <a:pt x="3288" y="9850"/>
                    <a:pt x="4185" y="10083"/>
                  </a:cubicBezTo>
                  <a:cubicBezTo>
                    <a:pt x="4327" y="10119"/>
                    <a:pt x="4470" y="10137"/>
                    <a:pt x="4611" y="10137"/>
                  </a:cubicBezTo>
                  <a:cubicBezTo>
                    <a:pt x="5356" y="10137"/>
                    <a:pt x="6039" y="9642"/>
                    <a:pt x="6247" y="8893"/>
                  </a:cubicBezTo>
                  <a:cubicBezTo>
                    <a:pt x="6262" y="8832"/>
                    <a:pt x="6305" y="8675"/>
                    <a:pt x="6616" y="8515"/>
                  </a:cubicBezTo>
                  <a:cubicBezTo>
                    <a:pt x="7899" y="7851"/>
                    <a:pt x="8787" y="6613"/>
                    <a:pt x="9007" y="5188"/>
                  </a:cubicBezTo>
                  <a:cubicBezTo>
                    <a:pt x="9230" y="3760"/>
                    <a:pt x="8756" y="2313"/>
                    <a:pt x="7736" y="1290"/>
                  </a:cubicBezTo>
                  <a:cubicBezTo>
                    <a:pt x="6918" y="472"/>
                    <a:pt x="5749" y="1"/>
                    <a:pt x="4532"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 name="Google Shape;569;p24"/>
            <p:cNvSpPr/>
            <p:nvPr/>
          </p:nvSpPr>
          <p:spPr>
            <a:xfrm>
              <a:off x="1088475" y="5334425"/>
              <a:ext cx="88350" cy="84925"/>
            </a:xfrm>
            <a:custGeom>
              <a:rect b="b" l="l" r="r" t="t"/>
              <a:pathLst>
                <a:path extrusionOk="0" h="3397" w="3534">
                  <a:moveTo>
                    <a:pt x="1829" y="1129"/>
                  </a:moveTo>
                  <a:cubicBezTo>
                    <a:pt x="2121" y="1129"/>
                    <a:pt x="2401" y="1356"/>
                    <a:pt x="2401" y="1697"/>
                  </a:cubicBezTo>
                  <a:cubicBezTo>
                    <a:pt x="2401" y="2011"/>
                    <a:pt x="2147" y="2265"/>
                    <a:pt x="1833" y="2265"/>
                  </a:cubicBezTo>
                  <a:cubicBezTo>
                    <a:pt x="1329" y="2265"/>
                    <a:pt x="1075" y="1655"/>
                    <a:pt x="1432" y="1296"/>
                  </a:cubicBezTo>
                  <a:cubicBezTo>
                    <a:pt x="1548" y="1181"/>
                    <a:pt x="1690" y="1129"/>
                    <a:pt x="1829" y="1129"/>
                  </a:cubicBezTo>
                  <a:close/>
                  <a:moveTo>
                    <a:pt x="1833" y="0"/>
                  </a:moveTo>
                  <a:cubicBezTo>
                    <a:pt x="1145" y="0"/>
                    <a:pt x="526" y="414"/>
                    <a:pt x="263" y="1048"/>
                  </a:cubicBezTo>
                  <a:cubicBezTo>
                    <a:pt x="0" y="1682"/>
                    <a:pt x="145" y="2413"/>
                    <a:pt x="631" y="2899"/>
                  </a:cubicBezTo>
                  <a:cubicBezTo>
                    <a:pt x="957" y="3224"/>
                    <a:pt x="1391" y="3397"/>
                    <a:pt x="1833" y="3397"/>
                  </a:cubicBezTo>
                  <a:cubicBezTo>
                    <a:pt x="2052" y="3397"/>
                    <a:pt x="2272" y="3354"/>
                    <a:pt x="2482" y="3267"/>
                  </a:cubicBezTo>
                  <a:cubicBezTo>
                    <a:pt x="3116" y="3005"/>
                    <a:pt x="3533" y="2386"/>
                    <a:pt x="3533" y="1697"/>
                  </a:cubicBezTo>
                  <a:cubicBezTo>
                    <a:pt x="3530" y="758"/>
                    <a:pt x="2772" y="0"/>
                    <a:pt x="1833"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0" name="Google Shape;570;p24"/>
          <p:cNvSpPr txBox="1"/>
          <p:nvPr>
            <p:ph idx="1" type="subTitle"/>
          </p:nvPr>
        </p:nvSpPr>
        <p:spPr>
          <a:xfrm>
            <a:off x="3782925" y="2853825"/>
            <a:ext cx="1949700" cy="195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p>
          <a:p>
            <a:pPr indent="0" lvl="0" marL="0" rtl="0" algn="ctr">
              <a:spcBef>
                <a:spcPts val="0"/>
              </a:spcBef>
              <a:spcAft>
                <a:spcPts val="0"/>
              </a:spcAft>
              <a:buNone/>
            </a:pPr>
            <a:r>
              <a:t/>
            </a:r>
            <a:endParaRPr sz="1800"/>
          </a:p>
          <a:p>
            <a:pPr indent="0" lvl="0" marL="0" rtl="0" algn="ctr">
              <a:spcBef>
                <a:spcPts val="0"/>
              </a:spcBef>
              <a:spcAft>
                <a:spcPts val="0"/>
              </a:spcAft>
              <a:buNone/>
            </a:pPr>
            <a:r>
              <a:rPr lang="es" sz="1800"/>
              <a:t>The </a:t>
            </a:r>
            <a:r>
              <a:rPr lang="es" sz="1800"/>
              <a:t>language is too complex and content is  lengthy</a:t>
            </a:r>
            <a:endParaRPr sz="1800"/>
          </a:p>
          <a:p>
            <a:pPr indent="0" lvl="0" marL="0" rtl="0" algn="ctr">
              <a:spcBef>
                <a:spcPts val="0"/>
              </a:spcBef>
              <a:spcAft>
                <a:spcPts val="0"/>
              </a:spcAft>
              <a:buNone/>
            </a:pPr>
            <a:r>
              <a:t/>
            </a:r>
            <a:endParaRPr sz="1800"/>
          </a:p>
          <a:p>
            <a:pPr indent="0" lvl="0" marL="0" rtl="0" algn="ctr">
              <a:spcBef>
                <a:spcPts val="0"/>
              </a:spcBef>
              <a:spcAft>
                <a:spcPts val="0"/>
              </a:spcAft>
              <a:buNone/>
            </a:pPr>
            <a:r>
              <a:t/>
            </a:r>
            <a:endParaRPr sz="1800"/>
          </a:p>
        </p:txBody>
      </p:sp>
      <p:sp>
        <p:nvSpPr>
          <p:cNvPr id="571" name="Google Shape;571;p24"/>
          <p:cNvSpPr txBox="1"/>
          <p:nvPr>
            <p:ph idx="1" type="subTitle"/>
          </p:nvPr>
        </p:nvSpPr>
        <p:spPr>
          <a:xfrm>
            <a:off x="6072575" y="2853825"/>
            <a:ext cx="1949700" cy="195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p>
          <a:p>
            <a:pPr indent="0" lvl="0" marL="0" rtl="0" algn="ctr">
              <a:spcBef>
                <a:spcPts val="0"/>
              </a:spcBef>
              <a:spcAft>
                <a:spcPts val="0"/>
              </a:spcAft>
              <a:buNone/>
            </a:pPr>
            <a:r>
              <a:t/>
            </a:r>
            <a:endParaRPr sz="1800"/>
          </a:p>
          <a:p>
            <a:pPr indent="0" lvl="0" marL="0" rtl="0" algn="ctr">
              <a:spcBef>
                <a:spcPts val="0"/>
              </a:spcBef>
              <a:spcAft>
                <a:spcPts val="0"/>
              </a:spcAft>
              <a:buNone/>
            </a:pPr>
            <a:r>
              <a:rPr lang="es" sz="1800"/>
              <a:t>Users can't negotiate these terms</a:t>
            </a:r>
            <a:endParaRPr sz="1800"/>
          </a:p>
          <a:p>
            <a:pPr indent="0" lvl="0" marL="0" rtl="0" algn="ctr">
              <a:spcBef>
                <a:spcPts val="0"/>
              </a:spcBef>
              <a:spcAft>
                <a:spcPts val="0"/>
              </a:spcAft>
              <a:buNone/>
            </a:pPr>
            <a:r>
              <a:t/>
            </a:r>
            <a:endParaRPr sz="1800"/>
          </a:p>
          <a:p>
            <a:pPr indent="0" lvl="0" marL="0" rtl="0" algn="ctr">
              <a:spcBef>
                <a:spcPts val="0"/>
              </a:spcBef>
              <a:spcAft>
                <a:spcPts val="0"/>
              </a:spcAft>
              <a:buNone/>
            </a:pPr>
            <a:r>
              <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575" name="Shape 575"/>
        <p:cNvGrpSpPr/>
        <p:nvPr/>
      </p:nvGrpSpPr>
      <p:grpSpPr>
        <a:xfrm>
          <a:off x="0" y="0"/>
          <a:ext cx="0" cy="0"/>
          <a:chOff x="0" y="0"/>
          <a:chExt cx="0" cy="0"/>
        </a:xfrm>
      </p:grpSpPr>
      <p:sp>
        <p:nvSpPr>
          <p:cNvPr id="576" name="Google Shape;576;p25"/>
          <p:cNvSpPr txBox="1"/>
          <p:nvPr>
            <p:ph idx="1" type="subTitle"/>
          </p:nvPr>
        </p:nvSpPr>
        <p:spPr>
          <a:xfrm>
            <a:off x="1543050" y="3116175"/>
            <a:ext cx="3185700" cy="91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800"/>
              <a:t>Mostly they are used to protect the service company and its users from legal trouble</a:t>
            </a:r>
            <a:endParaRPr sz="1800"/>
          </a:p>
        </p:txBody>
      </p:sp>
      <p:sp>
        <p:nvSpPr>
          <p:cNvPr id="577" name="Google Shape;577;p25"/>
          <p:cNvSpPr txBox="1"/>
          <p:nvPr>
            <p:ph idx="2" type="subTitle"/>
          </p:nvPr>
        </p:nvSpPr>
        <p:spPr>
          <a:xfrm>
            <a:off x="4795002" y="3116175"/>
            <a:ext cx="3185700" cy="91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800"/>
              <a:t>But there exist a handful of hidden clauses that may take advantage of users</a:t>
            </a:r>
            <a:endParaRPr sz="1800"/>
          </a:p>
        </p:txBody>
      </p:sp>
      <p:sp>
        <p:nvSpPr>
          <p:cNvPr id="578" name="Google Shape;578;p25"/>
          <p:cNvSpPr txBox="1"/>
          <p:nvPr>
            <p:ph idx="3" type="subTitle"/>
          </p:nvPr>
        </p:nvSpPr>
        <p:spPr>
          <a:xfrm>
            <a:off x="2293050" y="4251638"/>
            <a:ext cx="1685700" cy="36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a:t>
            </a:r>
            <a:endParaRPr/>
          </a:p>
        </p:txBody>
      </p:sp>
      <p:sp>
        <p:nvSpPr>
          <p:cNvPr id="579" name="Google Shape;579;p25"/>
          <p:cNvSpPr txBox="1"/>
          <p:nvPr>
            <p:ph idx="4" type="subTitle"/>
          </p:nvPr>
        </p:nvSpPr>
        <p:spPr>
          <a:xfrm>
            <a:off x="5544995" y="4251650"/>
            <a:ext cx="1685700" cy="36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a:t>
            </a:r>
            <a:endParaRPr/>
          </a:p>
        </p:txBody>
      </p:sp>
      <p:sp>
        <p:nvSpPr>
          <p:cNvPr id="580" name="Google Shape;580;p25"/>
          <p:cNvSpPr txBox="1"/>
          <p:nvPr>
            <p:ph type="ctrTitle"/>
          </p:nvPr>
        </p:nvSpPr>
        <p:spPr>
          <a:xfrm>
            <a:off x="590550" y="410775"/>
            <a:ext cx="1881300" cy="74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UNDERSTANDING THE PROBLEM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4" name="Shape 584"/>
        <p:cNvGrpSpPr/>
        <p:nvPr/>
      </p:nvGrpSpPr>
      <p:grpSpPr>
        <a:xfrm>
          <a:off x="0" y="0"/>
          <a:ext cx="0" cy="0"/>
          <a:chOff x="0" y="0"/>
          <a:chExt cx="0" cy="0"/>
        </a:xfrm>
      </p:grpSpPr>
      <p:sp>
        <p:nvSpPr>
          <p:cNvPr id="585" name="Google Shape;585;p26"/>
          <p:cNvSpPr txBox="1"/>
          <p:nvPr/>
        </p:nvSpPr>
        <p:spPr>
          <a:xfrm>
            <a:off x="2736594" y="1671975"/>
            <a:ext cx="1767600" cy="143100"/>
          </a:xfrm>
          <a:prstGeom prst="rect">
            <a:avLst/>
          </a:prstGeom>
          <a:noFill/>
          <a:ln>
            <a:noFill/>
          </a:ln>
        </p:spPr>
        <p:txBody>
          <a:bodyPr anchorCtr="0" anchor="b" bIns="0" lIns="0" spcFirstLastPara="1" rIns="0" wrap="square" tIns="6350">
            <a:noAutofit/>
          </a:bodyPr>
          <a:lstStyle/>
          <a:p>
            <a:pPr indent="0" lvl="0" marL="0" marR="0" rtl="0" algn="ctr">
              <a:lnSpc>
                <a:spcPct val="100000"/>
              </a:lnSpc>
              <a:spcBef>
                <a:spcPts val="0"/>
              </a:spcBef>
              <a:spcAft>
                <a:spcPts val="0"/>
              </a:spcAft>
              <a:buNone/>
            </a:pPr>
            <a:r>
              <a:rPr lang="es" sz="800">
                <a:solidFill>
                  <a:srgbClr val="434343"/>
                </a:solidFill>
                <a:latin typeface="Fjalla One"/>
                <a:ea typeface="Fjalla One"/>
                <a:cs typeface="Fjalla One"/>
                <a:sym typeface="Fjalla One"/>
              </a:rPr>
              <a:t>INSTAGRAM </a:t>
            </a:r>
            <a:endParaRPr sz="800">
              <a:solidFill>
                <a:srgbClr val="434343"/>
              </a:solidFill>
              <a:latin typeface="Fjalla One"/>
              <a:ea typeface="Fjalla One"/>
              <a:cs typeface="Fjalla One"/>
              <a:sym typeface="Fjalla One"/>
            </a:endParaRPr>
          </a:p>
        </p:txBody>
      </p:sp>
      <p:sp>
        <p:nvSpPr>
          <p:cNvPr id="586" name="Google Shape;586;p26"/>
          <p:cNvSpPr txBox="1"/>
          <p:nvPr/>
        </p:nvSpPr>
        <p:spPr>
          <a:xfrm>
            <a:off x="919650" y="725775"/>
            <a:ext cx="5401500" cy="946200"/>
          </a:xfrm>
          <a:prstGeom prst="rect">
            <a:avLst/>
          </a:prstGeom>
          <a:noFill/>
          <a:ln>
            <a:noFill/>
          </a:ln>
        </p:spPr>
        <p:txBody>
          <a:bodyPr anchorCtr="0" anchor="b" bIns="0" lIns="0" spcFirstLastPara="1" rIns="0" wrap="square" tIns="6350">
            <a:noAutofit/>
          </a:bodyPr>
          <a:lstStyle/>
          <a:p>
            <a:pPr indent="0" lvl="0" marL="0" marR="0" rtl="0" algn="ctr">
              <a:lnSpc>
                <a:spcPct val="100000"/>
              </a:lnSpc>
              <a:spcBef>
                <a:spcPts val="0"/>
              </a:spcBef>
              <a:spcAft>
                <a:spcPts val="0"/>
              </a:spcAft>
              <a:buNone/>
            </a:pPr>
            <a:r>
              <a:rPr b="1" lang="es" sz="1800">
                <a:solidFill>
                  <a:srgbClr val="434343"/>
                </a:solidFill>
                <a:latin typeface="Fjalla One"/>
                <a:ea typeface="Fjalla One"/>
                <a:cs typeface="Fjalla One"/>
                <a:sym typeface="Fjalla One"/>
              </a:rPr>
              <a:t>“</a:t>
            </a:r>
            <a:r>
              <a:rPr lang="es" sz="1800">
                <a:solidFill>
                  <a:srgbClr val="434343"/>
                </a:solidFill>
                <a:latin typeface="Fjalla One"/>
                <a:ea typeface="Fjalla One"/>
                <a:cs typeface="Fjalla One"/>
                <a:sym typeface="Fjalla One"/>
              </a:rPr>
              <a:t> grant to us a non-exclusive, royalty-free, worldwide license to host, use, distribute, modify, run, copy, publicly </a:t>
            </a:r>
            <a:r>
              <a:rPr lang="es" sz="1800">
                <a:solidFill>
                  <a:srgbClr val="434343"/>
                </a:solidFill>
                <a:latin typeface="Fjalla One"/>
                <a:ea typeface="Fjalla One"/>
                <a:cs typeface="Fjalla One"/>
                <a:sym typeface="Fjalla One"/>
              </a:rPr>
              <a:t>perform</a:t>
            </a:r>
            <a:r>
              <a:rPr lang="es" sz="1800">
                <a:solidFill>
                  <a:srgbClr val="434343"/>
                </a:solidFill>
                <a:latin typeface="Fjalla One"/>
                <a:ea typeface="Fjalla One"/>
                <a:cs typeface="Fjalla One"/>
                <a:sym typeface="Fjalla One"/>
              </a:rPr>
              <a:t> or display, translate, and create derivative works of your content ”</a:t>
            </a:r>
            <a:endParaRPr sz="1800">
              <a:solidFill>
                <a:srgbClr val="434343"/>
              </a:solidFill>
              <a:latin typeface="Fjalla One"/>
              <a:ea typeface="Fjalla One"/>
              <a:cs typeface="Fjalla One"/>
              <a:sym typeface="Fjalla One"/>
            </a:endParaRPr>
          </a:p>
        </p:txBody>
      </p:sp>
      <p:sp>
        <p:nvSpPr>
          <p:cNvPr id="587" name="Google Shape;587;p26"/>
          <p:cNvSpPr txBox="1"/>
          <p:nvPr/>
        </p:nvSpPr>
        <p:spPr>
          <a:xfrm>
            <a:off x="4147202" y="2649462"/>
            <a:ext cx="1415700" cy="224700"/>
          </a:xfrm>
          <a:prstGeom prst="rect">
            <a:avLst/>
          </a:prstGeom>
          <a:noFill/>
          <a:ln>
            <a:noFill/>
          </a:ln>
        </p:spPr>
        <p:txBody>
          <a:bodyPr anchorCtr="0" anchor="ctr" bIns="0" lIns="0" spcFirstLastPara="1" rIns="0" wrap="square" tIns="6350">
            <a:noAutofit/>
          </a:bodyPr>
          <a:lstStyle/>
          <a:p>
            <a:pPr indent="0" lvl="0" marL="0" marR="0" rtl="0" algn="ctr">
              <a:lnSpc>
                <a:spcPct val="100000"/>
              </a:lnSpc>
              <a:spcBef>
                <a:spcPts val="0"/>
              </a:spcBef>
              <a:spcAft>
                <a:spcPts val="0"/>
              </a:spcAft>
              <a:buNone/>
            </a:pPr>
            <a:r>
              <a:rPr lang="es" sz="800">
                <a:solidFill>
                  <a:srgbClr val="434343"/>
                </a:solidFill>
                <a:latin typeface="Fjalla One"/>
                <a:ea typeface="Fjalla One"/>
                <a:cs typeface="Fjalla One"/>
                <a:sym typeface="Fjalla One"/>
              </a:rPr>
              <a:t>NETFLIX </a:t>
            </a:r>
            <a:endParaRPr sz="800">
              <a:solidFill>
                <a:srgbClr val="434343"/>
              </a:solidFill>
              <a:latin typeface="Fjalla One"/>
              <a:ea typeface="Fjalla One"/>
              <a:cs typeface="Fjalla One"/>
              <a:sym typeface="Fjalla One"/>
            </a:endParaRPr>
          </a:p>
        </p:txBody>
      </p:sp>
      <p:sp>
        <p:nvSpPr>
          <p:cNvPr id="588" name="Google Shape;588;p26"/>
          <p:cNvSpPr txBox="1"/>
          <p:nvPr/>
        </p:nvSpPr>
        <p:spPr>
          <a:xfrm>
            <a:off x="1384800" y="2078263"/>
            <a:ext cx="6940500" cy="571200"/>
          </a:xfrm>
          <a:prstGeom prst="rect">
            <a:avLst/>
          </a:prstGeom>
          <a:noFill/>
          <a:ln>
            <a:noFill/>
          </a:ln>
        </p:spPr>
        <p:txBody>
          <a:bodyPr anchorCtr="0" anchor="b" bIns="0" lIns="0" spcFirstLastPara="1" rIns="0" wrap="square" tIns="6350">
            <a:noAutofit/>
          </a:bodyPr>
          <a:lstStyle/>
          <a:p>
            <a:pPr indent="0" lvl="0" marL="0" marR="0" rtl="0" algn="ctr">
              <a:lnSpc>
                <a:spcPct val="100000"/>
              </a:lnSpc>
              <a:spcBef>
                <a:spcPts val="0"/>
              </a:spcBef>
              <a:spcAft>
                <a:spcPts val="0"/>
              </a:spcAft>
              <a:buNone/>
            </a:pPr>
            <a:r>
              <a:rPr b="1" lang="es" sz="2000">
                <a:solidFill>
                  <a:srgbClr val="434343"/>
                </a:solidFill>
                <a:latin typeface="Fjalla One"/>
                <a:ea typeface="Fjalla One"/>
                <a:cs typeface="Fjalla One"/>
                <a:sym typeface="Fjalla One"/>
              </a:rPr>
              <a:t>“</a:t>
            </a:r>
            <a:r>
              <a:rPr lang="es" sz="2000">
                <a:solidFill>
                  <a:srgbClr val="434343"/>
                </a:solidFill>
                <a:latin typeface="Fjalla One"/>
                <a:ea typeface="Fjalla One"/>
                <a:cs typeface="Fjalla One"/>
                <a:sym typeface="Fjalla One"/>
              </a:rPr>
              <a:t> </a:t>
            </a:r>
            <a:r>
              <a:rPr lang="es" sz="2000">
                <a:solidFill>
                  <a:srgbClr val="434343"/>
                </a:solidFill>
                <a:latin typeface="Fjalla One"/>
                <a:ea typeface="Fjalla One"/>
                <a:cs typeface="Fjalla One"/>
                <a:sym typeface="Fjalla One"/>
              </a:rPr>
              <a:t>We reserve the right to access, read, preserve, and disclose any information as we reasonably believe is necessary </a:t>
            </a:r>
            <a:r>
              <a:rPr lang="es" sz="2000">
                <a:solidFill>
                  <a:srgbClr val="434343"/>
                </a:solidFill>
                <a:latin typeface="Fjalla One"/>
                <a:ea typeface="Fjalla One"/>
                <a:cs typeface="Fjalla One"/>
                <a:sym typeface="Fjalla One"/>
              </a:rPr>
              <a:t>”</a:t>
            </a:r>
            <a:endParaRPr sz="2000">
              <a:solidFill>
                <a:srgbClr val="434343"/>
              </a:solidFill>
              <a:latin typeface="Fjalla One"/>
              <a:ea typeface="Fjalla One"/>
              <a:cs typeface="Fjalla One"/>
              <a:sym typeface="Fjalla One"/>
            </a:endParaRPr>
          </a:p>
        </p:txBody>
      </p:sp>
      <p:sp>
        <p:nvSpPr>
          <p:cNvPr id="589" name="Google Shape;589;p26"/>
          <p:cNvSpPr txBox="1"/>
          <p:nvPr/>
        </p:nvSpPr>
        <p:spPr>
          <a:xfrm>
            <a:off x="6526925" y="3348550"/>
            <a:ext cx="2412000" cy="1339800"/>
          </a:xfrm>
          <a:prstGeom prst="rect">
            <a:avLst/>
          </a:prstGeom>
          <a:noFill/>
          <a:ln>
            <a:noFill/>
          </a:ln>
        </p:spPr>
        <p:txBody>
          <a:bodyPr anchorCtr="0" anchor="b" bIns="0" lIns="0" spcFirstLastPara="1" rIns="0" wrap="square" tIns="6350">
            <a:noAutofit/>
          </a:bodyPr>
          <a:lstStyle/>
          <a:p>
            <a:pPr indent="0" lvl="0" marL="0" marR="0" rtl="0" algn="ctr">
              <a:lnSpc>
                <a:spcPct val="100000"/>
              </a:lnSpc>
              <a:spcBef>
                <a:spcPts val="0"/>
              </a:spcBef>
              <a:spcAft>
                <a:spcPts val="0"/>
              </a:spcAft>
              <a:buNone/>
            </a:pPr>
            <a:r>
              <a:rPr b="1" lang="es" sz="2000">
                <a:solidFill>
                  <a:srgbClr val="434343"/>
                </a:solidFill>
                <a:latin typeface="Fjalla One"/>
                <a:ea typeface="Fjalla One"/>
                <a:cs typeface="Fjalla One"/>
                <a:sym typeface="Fjalla One"/>
              </a:rPr>
              <a:t>“</a:t>
            </a:r>
            <a:r>
              <a:rPr lang="es" sz="2000">
                <a:solidFill>
                  <a:srgbClr val="434343"/>
                </a:solidFill>
                <a:latin typeface="Fjalla One"/>
                <a:ea typeface="Fjalla One"/>
                <a:cs typeface="Fjalla One"/>
                <a:sym typeface="Fjalla One"/>
              </a:rPr>
              <a:t> agree that we may access, store, process and use any information and personal data that you provide ”</a:t>
            </a:r>
            <a:endParaRPr sz="2000">
              <a:solidFill>
                <a:srgbClr val="434343"/>
              </a:solidFill>
              <a:latin typeface="Fjalla One"/>
              <a:ea typeface="Fjalla One"/>
              <a:cs typeface="Fjalla One"/>
              <a:sym typeface="Fjalla One"/>
            </a:endParaRPr>
          </a:p>
        </p:txBody>
      </p:sp>
      <p:sp>
        <p:nvSpPr>
          <p:cNvPr id="590" name="Google Shape;590;p26"/>
          <p:cNvSpPr txBox="1"/>
          <p:nvPr/>
        </p:nvSpPr>
        <p:spPr>
          <a:xfrm>
            <a:off x="6849119" y="4688350"/>
            <a:ext cx="1767600" cy="143100"/>
          </a:xfrm>
          <a:prstGeom prst="rect">
            <a:avLst/>
          </a:prstGeom>
          <a:noFill/>
          <a:ln>
            <a:noFill/>
          </a:ln>
        </p:spPr>
        <p:txBody>
          <a:bodyPr anchorCtr="0" anchor="b" bIns="0" lIns="0" spcFirstLastPara="1" rIns="0" wrap="square" tIns="6350">
            <a:noAutofit/>
          </a:bodyPr>
          <a:lstStyle/>
          <a:p>
            <a:pPr indent="0" lvl="0" marL="0" marR="0" rtl="0" algn="ctr">
              <a:lnSpc>
                <a:spcPct val="100000"/>
              </a:lnSpc>
              <a:spcBef>
                <a:spcPts val="0"/>
              </a:spcBef>
              <a:spcAft>
                <a:spcPts val="0"/>
              </a:spcAft>
              <a:buNone/>
            </a:pPr>
            <a:r>
              <a:rPr lang="es" sz="800">
                <a:solidFill>
                  <a:srgbClr val="434343"/>
                </a:solidFill>
                <a:latin typeface="Fjalla One"/>
                <a:ea typeface="Fjalla One"/>
                <a:cs typeface="Fjalla One"/>
                <a:sym typeface="Fjalla One"/>
              </a:rPr>
              <a:t>LINKEDIN</a:t>
            </a:r>
            <a:endParaRPr sz="800">
              <a:solidFill>
                <a:srgbClr val="434343"/>
              </a:solidFill>
              <a:latin typeface="Fjalla One"/>
              <a:ea typeface="Fjalla One"/>
              <a:cs typeface="Fjalla One"/>
              <a:sym typeface="Fjalla One"/>
            </a:endParaRPr>
          </a:p>
        </p:txBody>
      </p:sp>
      <p:sp>
        <p:nvSpPr>
          <p:cNvPr id="591" name="Google Shape;591;p26"/>
          <p:cNvSpPr txBox="1"/>
          <p:nvPr/>
        </p:nvSpPr>
        <p:spPr>
          <a:xfrm>
            <a:off x="851400" y="3041263"/>
            <a:ext cx="5538000" cy="1798500"/>
          </a:xfrm>
          <a:prstGeom prst="rect">
            <a:avLst/>
          </a:prstGeom>
          <a:noFill/>
          <a:ln>
            <a:noFill/>
          </a:ln>
        </p:spPr>
        <p:txBody>
          <a:bodyPr anchorCtr="0" anchor="b" bIns="0" lIns="0" spcFirstLastPara="1" rIns="0" wrap="square" tIns="6350">
            <a:noAutofit/>
          </a:bodyPr>
          <a:lstStyle/>
          <a:p>
            <a:pPr indent="0" lvl="0" marL="0" marR="0" rtl="0" algn="ctr">
              <a:lnSpc>
                <a:spcPct val="100000"/>
              </a:lnSpc>
              <a:spcBef>
                <a:spcPts val="0"/>
              </a:spcBef>
              <a:spcAft>
                <a:spcPts val="0"/>
              </a:spcAft>
              <a:buNone/>
            </a:pPr>
            <a:r>
              <a:rPr b="1" lang="es" sz="2400">
                <a:solidFill>
                  <a:srgbClr val="434343"/>
                </a:solidFill>
                <a:latin typeface="Fjalla One"/>
                <a:ea typeface="Fjalla One"/>
                <a:cs typeface="Fjalla One"/>
                <a:sym typeface="Fjalla One"/>
              </a:rPr>
              <a:t>“</a:t>
            </a:r>
            <a:r>
              <a:rPr lang="es" sz="2400">
                <a:solidFill>
                  <a:srgbClr val="434343"/>
                </a:solidFill>
                <a:latin typeface="Fjalla One"/>
                <a:ea typeface="Fjalla One"/>
                <a:cs typeface="Fjalla One"/>
                <a:sym typeface="Fjalla One"/>
              </a:rPr>
              <a:t> You agree to defend, indemnify, and hold the service harmless in case of a claim related to your use of the service ”</a:t>
            </a:r>
            <a:endParaRPr sz="2400">
              <a:solidFill>
                <a:srgbClr val="434343"/>
              </a:solidFill>
              <a:latin typeface="Fjalla One"/>
              <a:ea typeface="Fjalla One"/>
              <a:cs typeface="Fjalla One"/>
              <a:sym typeface="Fjalla One"/>
            </a:endParaRPr>
          </a:p>
        </p:txBody>
      </p:sp>
      <p:sp>
        <p:nvSpPr>
          <p:cNvPr id="592" name="Google Shape;592;p26"/>
          <p:cNvSpPr txBox="1"/>
          <p:nvPr/>
        </p:nvSpPr>
        <p:spPr>
          <a:xfrm>
            <a:off x="2736594" y="4831450"/>
            <a:ext cx="1767600" cy="143100"/>
          </a:xfrm>
          <a:prstGeom prst="rect">
            <a:avLst/>
          </a:prstGeom>
          <a:noFill/>
          <a:ln>
            <a:noFill/>
          </a:ln>
        </p:spPr>
        <p:txBody>
          <a:bodyPr anchorCtr="0" anchor="b" bIns="0" lIns="0" spcFirstLastPara="1" rIns="0" wrap="square" tIns="6350">
            <a:noAutofit/>
          </a:bodyPr>
          <a:lstStyle/>
          <a:p>
            <a:pPr indent="0" lvl="0" marL="0" marR="0" rtl="0" algn="ctr">
              <a:lnSpc>
                <a:spcPct val="100000"/>
              </a:lnSpc>
              <a:spcBef>
                <a:spcPts val="0"/>
              </a:spcBef>
              <a:spcAft>
                <a:spcPts val="0"/>
              </a:spcAft>
              <a:buNone/>
            </a:pPr>
            <a:r>
              <a:rPr lang="es" sz="800">
                <a:solidFill>
                  <a:srgbClr val="434343"/>
                </a:solidFill>
                <a:latin typeface="Fjalla One"/>
                <a:ea typeface="Fjalla One"/>
                <a:cs typeface="Fjalla One"/>
                <a:sym typeface="Fjalla One"/>
              </a:rPr>
              <a:t>WHATSAPP</a:t>
            </a:r>
            <a:endParaRPr sz="800">
              <a:solidFill>
                <a:srgbClr val="434343"/>
              </a:solidFill>
              <a:latin typeface="Fjalla One"/>
              <a:ea typeface="Fjalla One"/>
              <a:cs typeface="Fjalla One"/>
              <a:sym typeface="Fjalla One"/>
            </a:endParaRPr>
          </a:p>
        </p:txBody>
      </p:sp>
      <p:sp>
        <p:nvSpPr>
          <p:cNvPr id="593" name="Google Shape;593;p26"/>
          <p:cNvSpPr txBox="1"/>
          <p:nvPr/>
        </p:nvSpPr>
        <p:spPr>
          <a:xfrm>
            <a:off x="6389400" y="648975"/>
            <a:ext cx="1767600" cy="1099800"/>
          </a:xfrm>
          <a:prstGeom prst="rect">
            <a:avLst/>
          </a:prstGeom>
          <a:noFill/>
          <a:ln>
            <a:noFill/>
          </a:ln>
        </p:spPr>
        <p:txBody>
          <a:bodyPr anchorCtr="0" anchor="b" bIns="0" lIns="0" spcFirstLastPara="1" rIns="0" wrap="square" tIns="6350">
            <a:noAutofit/>
          </a:bodyPr>
          <a:lstStyle/>
          <a:p>
            <a:pPr indent="0" lvl="0" marL="0" marR="0" rtl="0" algn="ctr">
              <a:lnSpc>
                <a:spcPct val="100000"/>
              </a:lnSpc>
              <a:spcBef>
                <a:spcPts val="0"/>
              </a:spcBef>
              <a:spcAft>
                <a:spcPts val="0"/>
              </a:spcAft>
              <a:buNone/>
            </a:pPr>
            <a:r>
              <a:rPr b="1" lang="es">
                <a:solidFill>
                  <a:srgbClr val="434343"/>
                </a:solidFill>
                <a:latin typeface="Fjalla One"/>
                <a:ea typeface="Fjalla One"/>
                <a:cs typeface="Fjalla One"/>
                <a:sym typeface="Fjalla One"/>
              </a:rPr>
              <a:t>“</a:t>
            </a:r>
            <a:r>
              <a:rPr lang="es">
                <a:solidFill>
                  <a:srgbClr val="434343"/>
                </a:solidFill>
                <a:latin typeface="Fjalla One"/>
                <a:ea typeface="Fjalla One"/>
                <a:cs typeface="Fjalla One"/>
                <a:sym typeface="Fjalla One"/>
              </a:rPr>
              <a:t> analyze your content (including emails) to provide you personally relevant product features ”</a:t>
            </a:r>
            <a:endParaRPr>
              <a:solidFill>
                <a:srgbClr val="434343"/>
              </a:solidFill>
              <a:latin typeface="Fjalla One"/>
              <a:ea typeface="Fjalla One"/>
              <a:cs typeface="Fjalla One"/>
              <a:sym typeface="Fjalla One"/>
            </a:endParaRPr>
          </a:p>
        </p:txBody>
      </p:sp>
      <p:sp>
        <p:nvSpPr>
          <p:cNvPr id="594" name="Google Shape;594;p26"/>
          <p:cNvSpPr txBox="1"/>
          <p:nvPr/>
        </p:nvSpPr>
        <p:spPr>
          <a:xfrm>
            <a:off x="5897250" y="1748176"/>
            <a:ext cx="2751900" cy="234000"/>
          </a:xfrm>
          <a:prstGeom prst="rect">
            <a:avLst/>
          </a:prstGeom>
          <a:noFill/>
          <a:ln>
            <a:noFill/>
          </a:ln>
        </p:spPr>
        <p:txBody>
          <a:bodyPr anchorCtr="0" anchor="ctr" bIns="0" lIns="0" spcFirstLastPara="1" rIns="0" wrap="square" tIns="6350">
            <a:noAutofit/>
          </a:bodyPr>
          <a:lstStyle/>
          <a:p>
            <a:pPr indent="0" lvl="0" marL="0" marR="0" rtl="0" algn="ctr">
              <a:lnSpc>
                <a:spcPct val="100000"/>
              </a:lnSpc>
              <a:spcBef>
                <a:spcPts val="0"/>
              </a:spcBef>
              <a:spcAft>
                <a:spcPts val="0"/>
              </a:spcAft>
              <a:buNone/>
            </a:pPr>
            <a:r>
              <a:rPr lang="es" sz="800">
                <a:solidFill>
                  <a:srgbClr val="434343"/>
                </a:solidFill>
                <a:latin typeface="Fjalla One"/>
                <a:ea typeface="Fjalla One"/>
                <a:cs typeface="Fjalla One"/>
                <a:sym typeface="Fjalla One"/>
              </a:rPr>
              <a:t>GOOGLE</a:t>
            </a:r>
            <a:endParaRPr sz="800">
              <a:solidFill>
                <a:srgbClr val="434343"/>
              </a:solidFill>
              <a:latin typeface="Fjalla One"/>
              <a:ea typeface="Fjalla One"/>
              <a:cs typeface="Fjalla One"/>
              <a:sym typeface="Fjalla One"/>
            </a:endParaRPr>
          </a:p>
        </p:txBody>
      </p:sp>
      <p:sp>
        <p:nvSpPr>
          <p:cNvPr id="595" name="Google Shape;595;p26"/>
          <p:cNvSpPr txBox="1"/>
          <p:nvPr/>
        </p:nvSpPr>
        <p:spPr>
          <a:xfrm>
            <a:off x="721250" y="2460288"/>
            <a:ext cx="4546200" cy="907800"/>
          </a:xfrm>
          <a:prstGeom prst="rect">
            <a:avLst/>
          </a:prstGeom>
          <a:noFill/>
          <a:ln>
            <a:noFill/>
          </a:ln>
        </p:spPr>
        <p:txBody>
          <a:bodyPr anchorCtr="0" anchor="b" bIns="0" lIns="0" spcFirstLastPara="1" rIns="0" wrap="square" tIns="6350">
            <a:noAutofit/>
          </a:bodyPr>
          <a:lstStyle/>
          <a:p>
            <a:pPr indent="0" lvl="0" marL="0" marR="0" rtl="0" algn="ctr">
              <a:lnSpc>
                <a:spcPct val="100000"/>
              </a:lnSpc>
              <a:spcBef>
                <a:spcPts val="0"/>
              </a:spcBef>
              <a:spcAft>
                <a:spcPts val="0"/>
              </a:spcAft>
              <a:buNone/>
            </a:pPr>
            <a:r>
              <a:rPr b="1" lang="es">
                <a:solidFill>
                  <a:srgbClr val="434343"/>
                </a:solidFill>
                <a:latin typeface="Fjalla One"/>
                <a:ea typeface="Fjalla One"/>
                <a:cs typeface="Fjalla One"/>
                <a:sym typeface="Fjalla One"/>
              </a:rPr>
              <a:t>“</a:t>
            </a:r>
            <a:r>
              <a:rPr lang="es">
                <a:solidFill>
                  <a:srgbClr val="434343"/>
                </a:solidFill>
                <a:latin typeface="Fjalla One"/>
                <a:ea typeface="Fjalla One"/>
                <a:cs typeface="Fjalla One"/>
                <a:sym typeface="Fjalla One"/>
              </a:rPr>
              <a:t> You waive your right to participate in a class action lawsuit or class-wide arbitration ”</a:t>
            </a:r>
            <a:endParaRPr>
              <a:solidFill>
                <a:srgbClr val="434343"/>
              </a:solidFill>
              <a:latin typeface="Fjalla One"/>
              <a:ea typeface="Fjalla One"/>
              <a:cs typeface="Fjalla One"/>
              <a:sym typeface="Fjalla One"/>
            </a:endParaRPr>
          </a:p>
        </p:txBody>
      </p:sp>
      <p:sp>
        <p:nvSpPr>
          <p:cNvPr id="596" name="Google Shape;596;p26"/>
          <p:cNvSpPr txBox="1"/>
          <p:nvPr/>
        </p:nvSpPr>
        <p:spPr>
          <a:xfrm>
            <a:off x="2110544" y="3368100"/>
            <a:ext cx="1767600" cy="143100"/>
          </a:xfrm>
          <a:prstGeom prst="rect">
            <a:avLst/>
          </a:prstGeom>
          <a:noFill/>
          <a:ln>
            <a:noFill/>
          </a:ln>
        </p:spPr>
        <p:txBody>
          <a:bodyPr anchorCtr="0" anchor="b" bIns="0" lIns="0" spcFirstLastPara="1" rIns="0" wrap="square" tIns="6350">
            <a:noAutofit/>
          </a:bodyPr>
          <a:lstStyle/>
          <a:p>
            <a:pPr indent="0" lvl="0" marL="0" marR="0" rtl="0" algn="ctr">
              <a:lnSpc>
                <a:spcPct val="100000"/>
              </a:lnSpc>
              <a:spcBef>
                <a:spcPts val="0"/>
              </a:spcBef>
              <a:spcAft>
                <a:spcPts val="0"/>
              </a:spcAft>
              <a:buNone/>
            </a:pPr>
            <a:r>
              <a:rPr lang="es" sz="800">
                <a:solidFill>
                  <a:srgbClr val="434343"/>
                </a:solidFill>
                <a:latin typeface="Fjalla One"/>
                <a:ea typeface="Fjalla One"/>
                <a:cs typeface="Fjalla One"/>
                <a:sym typeface="Fjalla One"/>
              </a:rPr>
              <a:t>STACKOVERFLOW</a:t>
            </a:r>
            <a:endParaRPr sz="800">
              <a:solidFill>
                <a:srgbClr val="434343"/>
              </a:solidFill>
              <a:latin typeface="Fjalla One"/>
              <a:ea typeface="Fjalla One"/>
              <a:cs typeface="Fjalla One"/>
              <a:sym typeface="Fjalla On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0" name="Shape 600"/>
        <p:cNvGrpSpPr/>
        <p:nvPr/>
      </p:nvGrpSpPr>
      <p:grpSpPr>
        <a:xfrm>
          <a:off x="0" y="0"/>
          <a:ext cx="0" cy="0"/>
          <a:chOff x="0" y="0"/>
          <a:chExt cx="0" cy="0"/>
        </a:xfrm>
      </p:grpSpPr>
      <p:sp>
        <p:nvSpPr>
          <p:cNvPr id="601" name="Google Shape;601;p27"/>
          <p:cNvSpPr txBox="1"/>
          <p:nvPr/>
        </p:nvSpPr>
        <p:spPr>
          <a:xfrm>
            <a:off x="1178250" y="1867650"/>
            <a:ext cx="6787500" cy="1408200"/>
          </a:xfrm>
          <a:prstGeom prst="rect">
            <a:avLst/>
          </a:prstGeom>
          <a:noFill/>
          <a:ln>
            <a:noFill/>
          </a:ln>
        </p:spPr>
        <p:txBody>
          <a:bodyPr anchorCtr="0" anchor="ctr" bIns="0" lIns="0" spcFirstLastPara="1" rIns="0" wrap="square" tIns="6350">
            <a:noAutofit/>
          </a:bodyPr>
          <a:lstStyle/>
          <a:p>
            <a:pPr indent="0" lvl="0" marL="0" marR="0" rtl="0" algn="ctr">
              <a:lnSpc>
                <a:spcPct val="100000"/>
              </a:lnSpc>
              <a:spcBef>
                <a:spcPts val="0"/>
              </a:spcBef>
              <a:spcAft>
                <a:spcPts val="0"/>
              </a:spcAft>
              <a:buNone/>
            </a:pPr>
            <a:r>
              <a:rPr b="1" lang="es" sz="2400">
                <a:solidFill>
                  <a:srgbClr val="434343"/>
                </a:solidFill>
                <a:latin typeface="Fjalla One"/>
                <a:ea typeface="Fjalla One"/>
                <a:cs typeface="Fjalla One"/>
                <a:sym typeface="Fjalla One"/>
              </a:rPr>
              <a:t>Build</a:t>
            </a:r>
            <a:r>
              <a:rPr b="1" lang="es" sz="2400">
                <a:solidFill>
                  <a:srgbClr val="434343"/>
                </a:solidFill>
                <a:latin typeface="Fjalla One"/>
                <a:ea typeface="Fjalla One"/>
                <a:cs typeface="Fjalla One"/>
                <a:sym typeface="Fjalla One"/>
              </a:rPr>
              <a:t> a model to scan a Terms of Service or Privacy Policy page to identify unfavourable terms and classify them into categories</a:t>
            </a:r>
            <a:endParaRPr sz="2400">
              <a:solidFill>
                <a:srgbClr val="434343"/>
              </a:solidFill>
              <a:latin typeface="Fjalla One"/>
              <a:ea typeface="Fjalla One"/>
              <a:cs typeface="Fjalla One"/>
              <a:sym typeface="Fjalla One"/>
            </a:endParaRPr>
          </a:p>
        </p:txBody>
      </p:sp>
      <p:grpSp>
        <p:nvGrpSpPr>
          <p:cNvPr id="602" name="Google Shape;602;p27"/>
          <p:cNvGrpSpPr/>
          <p:nvPr/>
        </p:nvGrpSpPr>
        <p:grpSpPr>
          <a:xfrm>
            <a:off x="423050" y="458820"/>
            <a:ext cx="592873" cy="582145"/>
            <a:chOff x="3865000" y="847675"/>
            <a:chExt cx="483150" cy="452925"/>
          </a:xfrm>
        </p:grpSpPr>
        <p:sp>
          <p:nvSpPr>
            <p:cNvPr id="603" name="Google Shape;603;p27"/>
            <p:cNvSpPr/>
            <p:nvPr/>
          </p:nvSpPr>
          <p:spPr>
            <a:xfrm>
              <a:off x="3865000" y="847675"/>
              <a:ext cx="483150" cy="452925"/>
            </a:xfrm>
            <a:custGeom>
              <a:rect b="b" l="l" r="r" t="t"/>
              <a:pathLst>
                <a:path extrusionOk="0" h="18117" w="19326">
                  <a:moveTo>
                    <a:pt x="9627" y="1132"/>
                  </a:moveTo>
                  <a:cubicBezTo>
                    <a:pt x="14349" y="1132"/>
                    <a:pt x="18193" y="4436"/>
                    <a:pt x="18193" y="8494"/>
                  </a:cubicBezTo>
                  <a:cubicBezTo>
                    <a:pt x="18193" y="12552"/>
                    <a:pt x="14349" y="15852"/>
                    <a:pt x="9627" y="15852"/>
                  </a:cubicBezTo>
                  <a:cubicBezTo>
                    <a:pt x="9619" y="15852"/>
                    <a:pt x="9611" y="15852"/>
                    <a:pt x="9603" y="15852"/>
                  </a:cubicBezTo>
                  <a:cubicBezTo>
                    <a:pt x="8397" y="15852"/>
                    <a:pt x="7207" y="15626"/>
                    <a:pt x="6088" y="15185"/>
                  </a:cubicBezTo>
                  <a:cubicBezTo>
                    <a:pt x="6019" y="15158"/>
                    <a:pt x="5947" y="15144"/>
                    <a:pt x="5876" y="15144"/>
                  </a:cubicBezTo>
                  <a:cubicBezTo>
                    <a:pt x="5720" y="15144"/>
                    <a:pt x="5568" y="15208"/>
                    <a:pt x="5460" y="15327"/>
                  </a:cubicBezTo>
                  <a:cubicBezTo>
                    <a:pt x="4780" y="16070"/>
                    <a:pt x="3896" y="16595"/>
                    <a:pt x="2917" y="16837"/>
                  </a:cubicBezTo>
                  <a:cubicBezTo>
                    <a:pt x="3461" y="15801"/>
                    <a:pt x="3582" y="14593"/>
                    <a:pt x="3262" y="13467"/>
                  </a:cubicBezTo>
                  <a:cubicBezTo>
                    <a:pt x="3238" y="13379"/>
                    <a:pt x="3189" y="13295"/>
                    <a:pt x="3126" y="13228"/>
                  </a:cubicBezTo>
                  <a:cubicBezTo>
                    <a:pt x="1843" y="11906"/>
                    <a:pt x="1133" y="10224"/>
                    <a:pt x="1133" y="8494"/>
                  </a:cubicBezTo>
                  <a:cubicBezTo>
                    <a:pt x="1133" y="4436"/>
                    <a:pt x="4944" y="1132"/>
                    <a:pt x="9627" y="1132"/>
                  </a:cubicBezTo>
                  <a:close/>
                  <a:moveTo>
                    <a:pt x="9627" y="0"/>
                  </a:moveTo>
                  <a:cubicBezTo>
                    <a:pt x="7066" y="0"/>
                    <a:pt x="4663" y="876"/>
                    <a:pt x="2848" y="2461"/>
                  </a:cubicBezTo>
                  <a:cubicBezTo>
                    <a:pt x="1012" y="4067"/>
                    <a:pt x="1" y="6211"/>
                    <a:pt x="1" y="8494"/>
                  </a:cubicBezTo>
                  <a:cubicBezTo>
                    <a:pt x="1" y="10472"/>
                    <a:pt x="783" y="12389"/>
                    <a:pt x="2208" y="13908"/>
                  </a:cubicBezTo>
                  <a:cubicBezTo>
                    <a:pt x="2492" y="15073"/>
                    <a:pt x="2148" y="16302"/>
                    <a:pt x="1299" y="17151"/>
                  </a:cubicBezTo>
                  <a:cubicBezTo>
                    <a:pt x="943" y="17507"/>
                    <a:pt x="1193" y="18117"/>
                    <a:pt x="1701" y="18117"/>
                  </a:cubicBezTo>
                  <a:cubicBezTo>
                    <a:pt x="3313" y="18114"/>
                    <a:pt x="4862" y="17489"/>
                    <a:pt x="6024" y="16372"/>
                  </a:cubicBezTo>
                  <a:cubicBezTo>
                    <a:pt x="7173" y="16776"/>
                    <a:pt x="8380" y="16985"/>
                    <a:pt x="9600" y="16985"/>
                  </a:cubicBezTo>
                  <a:cubicBezTo>
                    <a:pt x="9609" y="16985"/>
                    <a:pt x="9618" y="16985"/>
                    <a:pt x="9627" y="16985"/>
                  </a:cubicBezTo>
                  <a:cubicBezTo>
                    <a:pt x="12184" y="16985"/>
                    <a:pt x="14606" y="16112"/>
                    <a:pt x="16439" y="14524"/>
                  </a:cubicBezTo>
                  <a:cubicBezTo>
                    <a:pt x="18302" y="12914"/>
                    <a:pt x="19325" y="10773"/>
                    <a:pt x="19325" y="8494"/>
                  </a:cubicBezTo>
                  <a:cubicBezTo>
                    <a:pt x="19325" y="6211"/>
                    <a:pt x="18302" y="4070"/>
                    <a:pt x="16439" y="2461"/>
                  </a:cubicBezTo>
                  <a:cubicBezTo>
                    <a:pt x="14606" y="873"/>
                    <a:pt x="12184" y="0"/>
                    <a:pt x="9627"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604" name="Google Shape;604;p27"/>
            <p:cNvSpPr/>
            <p:nvPr/>
          </p:nvSpPr>
          <p:spPr>
            <a:xfrm>
              <a:off x="4173600" y="1029775"/>
              <a:ext cx="78450" cy="75550"/>
            </a:xfrm>
            <a:custGeom>
              <a:rect b="b" l="l" r="r" t="t"/>
              <a:pathLst>
                <a:path extrusionOk="0" h="3022" w="3138">
                  <a:moveTo>
                    <a:pt x="1510" y="1134"/>
                  </a:moveTo>
                  <a:cubicBezTo>
                    <a:pt x="1845" y="1134"/>
                    <a:pt x="2014" y="1539"/>
                    <a:pt x="1776" y="1777"/>
                  </a:cubicBezTo>
                  <a:cubicBezTo>
                    <a:pt x="1698" y="1855"/>
                    <a:pt x="1604" y="1889"/>
                    <a:pt x="1511" y="1889"/>
                  </a:cubicBezTo>
                  <a:cubicBezTo>
                    <a:pt x="1318" y="1889"/>
                    <a:pt x="1132" y="1738"/>
                    <a:pt x="1132" y="1512"/>
                  </a:cubicBezTo>
                  <a:cubicBezTo>
                    <a:pt x="1132"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605" name="Google Shape;605;p27"/>
            <p:cNvSpPr/>
            <p:nvPr/>
          </p:nvSpPr>
          <p:spPr>
            <a:xfrm>
              <a:off x="4068825" y="1029775"/>
              <a:ext cx="78450" cy="75550"/>
            </a:xfrm>
            <a:custGeom>
              <a:rect b="b" l="l" r="r" t="t"/>
              <a:pathLst>
                <a:path extrusionOk="0" h="3022" w="3138">
                  <a:moveTo>
                    <a:pt x="1510" y="1134"/>
                  </a:moveTo>
                  <a:cubicBezTo>
                    <a:pt x="1845" y="1134"/>
                    <a:pt x="2014" y="1539"/>
                    <a:pt x="1776" y="1777"/>
                  </a:cubicBezTo>
                  <a:cubicBezTo>
                    <a:pt x="1699" y="1855"/>
                    <a:pt x="1605" y="1889"/>
                    <a:pt x="1513" y="1889"/>
                  </a:cubicBezTo>
                  <a:cubicBezTo>
                    <a:pt x="1319" y="1889"/>
                    <a:pt x="1132" y="1738"/>
                    <a:pt x="1132" y="1512"/>
                  </a:cubicBezTo>
                  <a:cubicBezTo>
                    <a:pt x="1132" y="1300"/>
                    <a:pt x="1302" y="1134"/>
                    <a:pt x="1510" y="1134"/>
                  </a:cubicBezTo>
                  <a:close/>
                  <a:moveTo>
                    <a:pt x="1511" y="1"/>
                  </a:moveTo>
                  <a:cubicBezTo>
                    <a:pt x="1316" y="1"/>
                    <a:pt x="1120" y="39"/>
                    <a:pt x="933" y="117"/>
                  </a:cubicBezTo>
                  <a:cubicBezTo>
                    <a:pt x="369" y="349"/>
                    <a:pt x="0" y="899"/>
                    <a:pt x="0" y="1512"/>
                  </a:cubicBezTo>
                  <a:cubicBezTo>
                    <a:pt x="0" y="2345"/>
                    <a:pt x="677" y="3021"/>
                    <a:pt x="1510" y="3021"/>
                  </a:cubicBezTo>
                  <a:cubicBezTo>
                    <a:pt x="2120" y="3021"/>
                    <a:pt x="2672" y="2653"/>
                    <a:pt x="2905" y="2088"/>
                  </a:cubicBezTo>
                  <a:cubicBezTo>
                    <a:pt x="3137" y="1524"/>
                    <a:pt x="3011" y="875"/>
                    <a:pt x="2579" y="443"/>
                  </a:cubicBezTo>
                  <a:cubicBezTo>
                    <a:pt x="2290" y="154"/>
                    <a:pt x="1903" y="1"/>
                    <a:pt x="1511"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606" name="Google Shape;606;p27"/>
            <p:cNvSpPr/>
            <p:nvPr/>
          </p:nvSpPr>
          <p:spPr>
            <a:xfrm>
              <a:off x="3964125" y="1029775"/>
              <a:ext cx="78450" cy="75550"/>
            </a:xfrm>
            <a:custGeom>
              <a:rect b="b" l="l" r="r" t="t"/>
              <a:pathLst>
                <a:path extrusionOk="0" h="3022" w="3138">
                  <a:moveTo>
                    <a:pt x="1510" y="1134"/>
                  </a:moveTo>
                  <a:cubicBezTo>
                    <a:pt x="1845" y="1134"/>
                    <a:pt x="2014" y="1539"/>
                    <a:pt x="1776" y="1777"/>
                  </a:cubicBezTo>
                  <a:cubicBezTo>
                    <a:pt x="1698" y="1855"/>
                    <a:pt x="1604" y="1889"/>
                    <a:pt x="1511" y="1889"/>
                  </a:cubicBezTo>
                  <a:cubicBezTo>
                    <a:pt x="1318" y="1889"/>
                    <a:pt x="1133" y="1738"/>
                    <a:pt x="1133" y="1512"/>
                  </a:cubicBezTo>
                  <a:cubicBezTo>
                    <a:pt x="1133"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Communication Consulting">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